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8" r:id="rId1"/>
  </p:sldMasterIdLst>
  <p:notesMasterIdLst>
    <p:notesMasterId r:id="rId18"/>
  </p:notesMasterIdLst>
  <p:sldIdLst>
    <p:sldId id="256" r:id="rId2"/>
    <p:sldId id="257" r:id="rId3"/>
    <p:sldId id="259" r:id="rId4"/>
    <p:sldId id="261" r:id="rId5"/>
    <p:sldId id="262" r:id="rId6"/>
    <p:sldId id="263" r:id="rId7"/>
    <p:sldId id="266" r:id="rId8"/>
    <p:sldId id="267" r:id="rId9"/>
    <p:sldId id="269" r:id="rId10"/>
    <p:sldId id="271" r:id="rId11"/>
    <p:sldId id="275" r:id="rId12"/>
    <p:sldId id="274" r:id="rId13"/>
    <p:sldId id="278" r:id="rId14"/>
    <p:sldId id="276" r:id="rId15"/>
    <p:sldId id="277" r:id="rId16"/>
    <p:sldId id="260" r:id="rId17"/>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8CE0EA-C0ED-E633-4AA8-81F05EA48A40}" v="1493" dt="2021-10-20T21:15:17.719"/>
    <p1510:client id="{103281B2-9D17-45E2-844A-62C0873E32EA}" v="12" dt="2021-10-19T20:56:05.230"/>
    <p1510:client id="{CE4993AE-20CD-F9C9-DC1A-593267C14637}" v="239" dt="2021-10-21T18:26:27.3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colored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5">
        <a:alpha val="0"/>
      </a:schemeClr>
    </dgm:fillClrLst>
    <dgm:linClrLst meth="repeat">
      <a:schemeClr val="accent5">
        <a:alpha val="0"/>
      </a:schemeClr>
    </dgm:linClrLst>
    <dgm:effectClrLst/>
    <dgm:txLinClrLst/>
    <dgm:txFillClrLst>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B86E6F-31A3-46DC-87D9-8204A91B7DAC}"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9B3BCCC2-2BAE-48C4-92FB-EFEBDE8F2C36}">
      <dgm:prSet/>
      <dgm:spPr/>
      <dgm:t>
        <a:bodyPr/>
        <a:lstStyle/>
        <a:p>
          <a:pPr>
            <a:lnSpc>
              <a:spcPct val="100000"/>
            </a:lnSpc>
          </a:pPr>
          <a:r>
            <a:rPr lang="zh-CN"/>
            <a:t>Introduction</a:t>
          </a:r>
          <a:endParaRPr lang="en-US"/>
        </a:p>
      </dgm:t>
    </dgm:pt>
    <dgm:pt modelId="{F8ACFC34-7D8A-4275-AC1B-58105E0374FD}" type="parTrans" cxnId="{C12243D4-AF0F-43D4-A3EC-0DA1789A92A9}">
      <dgm:prSet/>
      <dgm:spPr/>
      <dgm:t>
        <a:bodyPr/>
        <a:lstStyle/>
        <a:p>
          <a:endParaRPr lang="en-US"/>
        </a:p>
      </dgm:t>
    </dgm:pt>
    <dgm:pt modelId="{0A3E53D6-3A98-46FB-A75A-70FBDE32AA40}" type="sibTrans" cxnId="{C12243D4-AF0F-43D4-A3EC-0DA1789A92A9}">
      <dgm:prSet/>
      <dgm:spPr/>
      <dgm:t>
        <a:bodyPr/>
        <a:lstStyle/>
        <a:p>
          <a:endParaRPr lang="en-US"/>
        </a:p>
      </dgm:t>
    </dgm:pt>
    <dgm:pt modelId="{CFEF8971-68D1-43B0-851B-00032D66BD12}">
      <dgm:prSet/>
      <dgm:spPr/>
      <dgm:t>
        <a:bodyPr/>
        <a:lstStyle/>
        <a:p>
          <a:pPr>
            <a:lnSpc>
              <a:spcPct val="100000"/>
            </a:lnSpc>
          </a:pPr>
          <a:r>
            <a:rPr lang="en-US"/>
            <a:t>Literature Review</a:t>
          </a:r>
        </a:p>
      </dgm:t>
    </dgm:pt>
    <dgm:pt modelId="{DC29A1AF-A309-4622-AEE7-0BAB465DA42D}" type="parTrans" cxnId="{5AC6CF16-8A44-4679-8E37-C4376B79D85B}">
      <dgm:prSet/>
      <dgm:spPr/>
      <dgm:t>
        <a:bodyPr/>
        <a:lstStyle/>
        <a:p>
          <a:endParaRPr lang="en-US"/>
        </a:p>
      </dgm:t>
    </dgm:pt>
    <dgm:pt modelId="{37B91534-A621-4A17-862F-544B75ABD7CB}" type="sibTrans" cxnId="{5AC6CF16-8A44-4679-8E37-C4376B79D85B}">
      <dgm:prSet/>
      <dgm:spPr/>
      <dgm:t>
        <a:bodyPr/>
        <a:lstStyle/>
        <a:p>
          <a:endParaRPr lang="en-US"/>
        </a:p>
      </dgm:t>
    </dgm:pt>
    <dgm:pt modelId="{ECAA93C1-9C72-4BEE-A906-5C03A389A3D2}">
      <dgm:prSet/>
      <dgm:spPr/>
      <dgm:t>
        <a:bodyPr/>
        <a:lstStyle/>
        <a:p>
          <a:pPr>
            <a:lnSpc>
              <a:spcPct val="100000"/>
            </a:lnSpc>
          </a:pPr>
          <a:r>
            <a:rPr lang="en-US"/>
            <a:t>Methodology</a:t>
          </a:r>
        </a:p>
      </dgm:t>
    </dgm:pt>
    <dgm:pt modelId="{759D94F5-99B6-4B20-802B-EC6DE3C9C27C}" type="parTrans" cxnId="{750CA76D-32DB-4EBC-AF36-A2BEFE65A3A2}">
      <dgm:prSet/>
      <dgm:spPr/>
      <dgm:t>
        <a:bodyPr/>
        <a:lstStyle/>
        <a:p>
          <a:endParaRPr lang="en-US"/>
        </a:p>
      </dgm:t>
    </dgm:pt>
    <dgm:pt modelId="{D3A0E5A2-95EF-467B-BF17-DBB92EA66C2A}" type="sibTrans" cxnId="{750CA76D-32DB-4EBC-AF36-A2BEFE65A3A2}">
      <dgm:prSet/>
      <dgm:spPr/>
      <dgm:t>
        <a:bodyPr/>
        <a:lstStyle/>
        <a:p>
          <a:endParaRPr lang="en-US"/>
        </a:p>
      </dgm:t>
    </dgm:pt>
    <dgm:pt modelId="{D9E127D0-BADD-4961-82CB-1C6C79322749}">
      <dgm:prSet phldr="0"/>
      <dgm:spPr/>
      <dgm:t>
        <a:bodyPr/>
        <a:lstStyle/>
        <a:p>
          <a:pPr>
            <a:lnSpc>
              <a:spcPct val="100000"/>
            </a:lnSpc>
          </a:pPr>
          <a:r>
            <a:rPr lang="en-US"/>
            <a:t>Results &amp; Analysis</a:t>
          </a:r>
        </a:p>
      </dgm:t>
    </dgm:pt>
    <dgm:pt modelId="{8AF63A09-C37E-4DD0-A758-BC05DAA7E847}" type="parTrans" cxnId="{5BE22DC3-6780-4424-AA16-E59508DC3EAB}">
      <dgm:prSet/>
      <dgm:spPr/>
    </dgm:pt>
    <dgm:pt modelId="{28800A9D-0FC2-471D-9DA8-95DD5E976853}" type="sibTrans" cxnId="{5BE22DC3-6780-4424-AA16-E59508DC3EAB}">
      <dgm:prSet/>
      <dgm:spPr/>
      <dgm:t>
        <a:bodyPr/>
        <a:lstStyle/>
        <a:p>
          <a:endParaRPr lang="en-US"/>
        </a:p>
      </dgm:t>
    </dgm:pt>
    <dgm:pt modelId="{D7F13CCE-5401-43A9-9864-526B8084F311}">
      <dgm:prSet phldr="0"/>
      <dgm:spPr/>
      <dgm:t>
        <a:bodyPr/>
        <a:lstStyle/>
        <a:p>
          <a:pPr>
            <a:lnSpc>
              <a:spcPct val="100000"/>
            </a:lnSpc>
          </a:pPr>
          <a:r>
            <a:rPr lang="en-US"/>
            <a:t>Conclusion</a:t>
          </a:r>
        </a:p>
      </dgm:t>
    </dgm:pt>
    <dgm:pt modelId="{E5ADE8C9-00D0-49AD-9080-D8FFDB0EA7AF}" type="parTrans" cxnId="{B0F44B47-B693-4122-89C3-72F37FB6D4A1}">
      <dgm:prSet/>
      <dgm:spPr/>
    </dgm:pt>
    <dgm:pt modelId="{B1E9A35A-AEB9-474B-A815-947676E57D49}" type="sibTrans" cxnId="{B0F44B47-B693-4122-89C3-72F37FB6D4A1}">
      <dgm:prSet/>
      <dgm:spPr/>
      <dgm:t>
        <a:bodyPr/>
        <a:lstStyle/>
        <a:p>
          <a:endParaRPr lang="en-US"/>
        </a:p>
      </dgm:t>
    </dgm:pt>
    <dgm:pt modelId="{5ED4608B-C0BC-4A92-9066-E2BFD4B92D6D}">
      <dgm:prSet phldr="0"/>
      <dgm:spPr/>
      <dgm:t>
        <a:bodyPr/>
        <a:lstStyle/>
        <a:p>
          <a:pPr>
            <a:lnSpc>
              <a:spcPct val="100000"/>
            </a:lnSpc>
          </a:pPr>
          <a:r>
            <a:rPr lang="en-US"/>
            <a:t>References</a:t>
          </a:r>
          <a:endParaRPr lang="en-US" altLang="zh-CN">
            <a:latin typeface="Microsoft YaHei"/>
          </a:endParaRPr>
        </a:p>
      </dgm:t>
    </dgm:pt>
    <dgm:pt modelId="{CFA9448C-7ECF-470E-860D-937A8CC55516}" type="parTrans" cxnId="{35800BD1-2D42-46B4-84AD-F92EE17AAC31}">
      <dgm:prSet/>
      <dgm:spPr/>
    </dgm:pt>
    <dgm:pt modelId="{E3237DED-E1F6-49A0-80C5-54E36A328292}" type="sibTrans" cxnId="{35800BD1-2D42-46B4-84AD-F92EE17AAC31}">
      <dgm:prSet/>
      <dgm:spPr/>
      <dgm:t>
        <a:bodyPr/>
        <a:lstStyle/>
        <a:p>
          <a:endParaRPr lang="en-US"/>
        </a:p>
      </dgm:t>
    </dgm:pt>
    <dgm:pt modelId="{F6F3DA2A-2789-4C1F-B9CB-F421C615851A}" type="pres">
      <dgm:prSet presAssocID="{99B86E6F-31A3-46DC-87D9-8204A91B7DAC}" presName="root" presStyleCnt="0">
        <dgm:presLayoutVars>
          <dgm:dir/>
          <dgm:resizeHandles val="exact"/>
        </dgm:presLayoutVars>
      </dgm:prSet>
      <dgm:spPr/>
    </dgm:pt>
    <dgm:pt modelId="{96DD09A2-0C9F-4DE7-9CF1-18F734D9F779}" type="pres">
      <dgm:prSet presAssocID="{9B3BCCC2-2BAE-48C4-92FB-EFEBDE8F2C36}" presName="compNode" presStyleCnt="0"/>
      <dgm:spPr/>
    </dgm:pt>
    <dgm:pt modelId="{FDF2767D-0779-40D4-9EB9-84516A01A2D2}" type="pres">
      <dgm:prSet presAssocID="{9B3BCCC2-2BAE-48C4-92FB-EFEBDE8F2C36}" presName="bgRect" presStyleLbl="bgShp" presStyleIdx="0" presStyleCnt="6"/>
      <dgm:spPr/>
    </dgm:pt>
    <dgm:pt modelId="{FCBB28C2-AF23-4161-AD8B-79C5DC13F2EE}" type="pres">
      <dgm:prSet presAssocID="{9B3BCCC2-2BAE-48C4-92FB-EFEBDE8F2C3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文档"/>
        </a:ext>
      </dgm:extLst>
    </dgm:pt>
    <dgm:pt modelId="{D2A27D4E-705D-41A9-8A65-2DF38B70D05D}" type="pres">
      <dgm:prSet presAssocID="{9B3BCCC2-2BAE-48C4-92FB-EFEBDE8F2C36}" presName="spaceRect" presStyleCnt="0"/>
      <dgm:spPr/>
    </dgm:pt>
    <dgm:pt modelId="{0DE034EE-8BFD-4900-B426-C0E924BA39B3}" type="pres">
      <dgm:prSet presAssocID="{9B3BCCC2-2BAE-48C4-92FB-EFEBDE8F2C36}" presName="parTx" presStyleLbl="revTx" presStyleIdx="0" presStyleCnt="6">
        <dgm:presLayoutVars>
          <dgm:chMax val="0"/>
          <dgm:chPref val="0"/>
        </dgm:presLayoutVars>
      </dgm:prSet>
      <dgm:spPr/>
    </dgm:pt>
    <dgm:pt modelId="{0512C040-7461-4F06-B58F-1E724AC27673}" type="pres">
      <dgm:prSet presAssocID="{0A3E53D6-3A98-46FB-A75A-70FBDE32AA40}" presName="sibTrans" presStyleCnt="0"/>
      <dgm:spPr/>
    </dgm:pt>
    <dgm:pt modelId="{CB4C45C5-485C-4019-98E5-8D6AC358E130}" type="pres">
      <dgm:prSet presAssocID="{CFEF8971-68D1-43B0-851B-00032D66BD12}" presName="compNode" presStyleCnt="0"/>
      <dgm:spPr/>
    </dgm:pt>
    <dgm:pt modelId="{E532145F-52B0-4ADA-993B-873A9D84B63A}" type="pres">
      <dgm:prSet presAssocID="{CFEF8971-68D1-43B0-851B-00032D66BD12}" presName="bgRect" presStyleLbl="bgShp" presStyleIdx="1" presStyleCnt="6"/>
      <dgm:spPr/>
    </dgm:pt>
    <dgm:pt modelId="{2E9B683D-9149-4F0B-B8C1-D727ACBED177}" type="pres">
      <dgm:prSet presAssocID="{CFEF8971-68D1-43B0-851B-00032D66BD1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书籍"/>
        </a:ext>
      </dgm:extLst>
    </dgm:pt>
    <dgm:pt modelId="{7CC97684-F0C7-4747-A90A-85C7EA92BA10}" type="pres">
      <dgm:prSet presAssocID="{CFEF8971-68D1-43B0-851B-00032D66BD12}" presName="spaceRect" presStyleCnt="0"/>
      <dgm:spPr/>
    </dgm:pt>
    <dgm:pt modelId="{5C3BAFEA-8414-4402-8C24-29C0CBBBDB37}" type="pres">
      <dgm:prSet presAssocID="{CFEF8971-68D1-43B0-851B-00032D66BD12}" presName="parTx" presStyleLbl="revTx" presStyleIdx="1" presStyleCnt="6">
        <dgm:presLayoutVars>
          <dgm:chMax val="0"/>
          <dgm:chPref val="0"/>
        </dgm:presLayoutVars>
      </dgm:prSet>
      <dgm:spPr/>
    </dgm:pt>
    <dgm:pt modelId="{201CD2D9-00B4-4329-B70E-CA6F80A18A28}" type="pres">
      <dgm:prSet presAssocID="{37B91534-A621-4A17-862F-544B75ABD7CB}" presName="sibTrans" presStyleCnt="0"/>
      <dgm:spPr/>
    </dgm:pt>
    <dgm:pt modelId="{C12361D3-28AF-4681-BF25-A0C96E455809}" type="pres">
      <dgm:prSet presAssocID="{ECAA93C1-9C72-4BEE-A906-5C03A389A3D2}" presName="compNode" presStyleCnt="0"/>
      <dgm:spPr/>
    </dgm:pt>
    <dgm:pt modelId="{47EAD548-BC8C-4A56-B155-5D2D11B1429B}" type="pres">
      <dgm:prSet presAssocID="{ECAA93C1-9C72-4BEE-A906-5C03A389A3D2}" presName="bgRect" presStyleLbl="bgShp" presStyleIdx="2" presStyleCnt="6"/>
      <dgm:spPr/>
    </dgm:pt>
    <dgm:pt modelId="{0D82EAA6-1D62-483E-B0FB-AC8E53F22CCB}" type="pres">
      <dgm:prSet presAssocID="{ECAA93C1-9C72-4BEE-A906-5C03A389A3D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E7167951-C0A5-4C4F-A7E0-9B4A89DD1DD4}" type="pres">
      <dgm:prSet presAssocID="{ECAA93C1-9C72-4BEE-A906-5C03A389A3D2}" presName="spaceRect" presStyleCnt="0"/>
      <dgm:spPr/>
    </dgm:pt>
    <dgm:pt modelId="{6EA1157B-F196-4E51-B573-1FB2C156D688}" type="pres">
      <dgm:prSet presAssocID="{ECAA93C1-9C72-4BEE-A906-5C03A389A3D2}" presName="parTx" presStyleLbl="revTx" presStyleIdx="2" presStyleCnt="6">
        <dgm:presLayoutVars>
          <dgm:chMax val="0"/>
          <dgm:chPref val="0"/>
        </dgm:presLayoutVars>
      </dgm:prSet>
      <dgm:spPr/>
    </dgm:pt>
    <dgm:pt modelId="{1BECFC8C-558A-4D61-8F97-8BF9B88B1570}" type="pres">
      <dgm:prSet presAssocID="{D3A0E5A2-95EF-467B-BF17-DBB92EA66C2A}" presName="sibTrans" presStyleCnt="0"/>
      <dgm:spPr/>
    </dgm:pt>
    <dgm:pt modelId="{F40DF759-ED19-4145-8579-FBA2170476FE}" type="pres">
      <dgm:prSet presAssocID="{D9E127D0-BADD-4961-82CB-1C6C79322749}" presName="compNode" presStyleCnt="0"/>
      <dgm:spPr/>
    </dgm:pt>
    <dgm:pt modelId="{417EBB8C-B095-4446-BB2D-2A090B7D1293}" type="pres">
      <dgm:prSet presAssocID="{D9E127D0-BADD-4961-82CB-1C6C79322749}" presName="bgRect" presStyleLbl="bgShp" presStyleIdx="3" presStyleCnt="6"/>
      <dgm:spPr/>
    </dgm:pt>
    <dgm:pt modelId="{5A73A344-3FF8-4F8D-9751-FABF91286A7D}" type="pres">
      <dgm:prSet presAssocID="{D9E127D0-BADD-4961-82CB-1C6C7932274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统计数据"/>
        </a:ext>
      </dgm:extLst>
    </dgm:pt>
    <dgm:pt modelId="{A3147649-047F-487D-A97B-680B2F955B7C}" type="pres">
      <dgm:prSet presAssocID="{D9E127D0-BADD-4961-82CB-1C6C79322749}" presName="spaceRect" presStyleCnt="0"/>
      <dgm:spPr/>
    </dgm:pt>
    <dgm:pt modelId="{BA46A6FD-EA8F-4ED0-BDB8-875AF9B98BBE}" type="pres">
      <dgm:prSet presAssocID="{D9E127D0-BADD-4961-82CB-1C6C79322749}" presName="parTx" presStyleLbl="revTx" presStyleIdx="3" presStyleCnt="6">
        <dgm:presLayoutVars>
          <dgm:chMax val="0"/>
          <dgm:chPref val="0"/>
        </dgm:presLayoutVars>
      </dgm:prSet>
      <dgm:spPr/>
    </dgm:pt>
    <dgm:pt modelId="{89DF097B-6A2B-4C29-B7E4-E563153AF55A}" type="pres">
      <dgm:prSet presAssocID="{28800A9D-0FC2-471D-9DA8-95DD5E976853}" presName="sibTrans" presStyleCnt="0"/>
      <dgm:spPr/>
    </dgm:pt>
    <dgm:pt modelId="{AAC1E520-BE9E-4872-A1B4-BD35D67525EF}" type="pres">
      <dgm:prSet presAssocID="{D7F13CCE-5401-43A9-9864-526B8084F311}" presName="compNode" presStyleCnt="0"/>
      <dgm:spPr/>
    </dgm:pt>
    <dgm:pt modelId="{95AA272F-E649-493D-8D73-D63CDCEFD27F}" type="pres">
      <dgm:prSet presAssocID="{D7F13CCE-5401-43A9-9864-526B8084F311}" presName="bgRect" presStyleLbl="bgShp" presStyleIdx="4" presStyleCnt="6"/>
      <dgm:spPr/>
    </dgm:pt>
    <dgm:pt modelId="{14F2B6E9-5D6A-4683-9C25-1C5A50198E58}" type="pres">
      <dgm:prSet presAssocID="{D7F13CCE-5401-43A9-9864-526B8084F31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法槌"/>
        </a:ext>
      </dgm:extLst>
    </dgm:pt>
    <dgm:pt modelId="{CD22F67C-A4D9-48AF-B3D2-73EF829093FB}" type="pres">
      <dgm:prSet presAssocID="{D7F13CCE-5401-43A9-9864-526B8084F311}" presName="spaceRect" presStyleCnt="0"/>
      <dgm:spPr/>
    </dgm:pt>
    <dgm:pt modelId="{D64E794B-4EC2-42A3-97E2-4F7C93D1F165}" type="pres">
      <dgm:prSet presAssocID="{D7F13CCE-5401-43A9-9864-526B8084F311}" presName="parTx" presStyleLbl="revTx" presStyleIdx="4" presStyleCnt="6">
        <dgm:presLayoutVars>
          <dgm:chMax val="0"/>
          <dgm:chPref val="0"/>
        </dgm:presLayoutVars>
      </dgm:prSet>
      <dgm:spPr/>
    </dgm:pt>
    <dgm:pt modelId="{61F49A73-7EC2-47F1-8E62-D7988639FDD8}" type="pres">
      <dgm:prSet presAssocID="{B1E9A35A-AEB9-474B-A815-947676E57D49}" presName="sibTrans" presStyleCnt="0"/>
      <dgm:spPr/>
    </dgm:pt>
    <dgm:pt modelId="{2100E1F1-221F-4F92-9F75-7889F48592A8}" type="pres">
      <dgm:prSet presAssocID="{5ED4608B-C0BC-4A92-9066-E2BFD4B92D6D}" presName="compNode" presStyleCnt="0"/>
      <dgm:spPr/>
    </dgm:pt>
    <dgm:pt modelId="{F3BE836F-8567-40FD-A8A8-DDC8DB0A52D6}" type="pres">
      <dgm:prSet presAssocID="{5ED4608B-C0BC-4A92-9066-E2BFD4B92D6D}" presName="bgRect" presStyleLbl="bgShp" presStyleIdx="5" presStyleCnt="6"/>
      <dgm:spPr/>
    </dgm:pt>
    <dgm:pt modelId="{866D267A-E45D-4E91-A484-7BDA35F6EAF1}" type="pres">
      <dgm:prSet presAssocID="{5ED4608B-C0BC-4A92-9066-E2BFD4B92D6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Open Book"/>
        </a:ext>
      </dgm:extLst>
    </dgm:pt>
    <dgm:pt modelId="{73468606-1A51-4D49-8AAA-8936D0095A6C}" type="pres">
      <dgm:prSet presAssocID="{5ED4608B-C0BC-4A92-9066-E2BFD4B92D6D}" presName="spaceRect" presStyleCnt="0"/>
      <dgm:spPr/>
    </dgm:pt>
    <dgm:pt modelId="{46EA2289-C8E9-490E-B2D4-76BC0C1D8839}" type="pres">
      <dgm:prSet presAssocID="{5ED4608B-C0BC-4A92-9066-E2BFD4B92D6D}" presName="parTx" presStyleLbl="revTx" presStyleIdx="5" presStyleCnt="6">
        <dgm:presLayoutVars>
          <dgm:chMax val="0"/>
          <dgm:chPref val="0"/>
        </dgm:presLayoutVars>
      </dgm:prSet>
      <dgm:spPr/>
    </dgm:pt>
  </dgm:ptLst>
  <dgm:cxnLst>
    <dgm:cxn modelId="{5AC6CF16-8A44-4679-8E37-C4376B79D85B}" srcId="{99B86E6F-31A3-46DC-87D9-8204A91B7DAC}" destId="{CFEF8971-68D1-43B0-851B-00032D66BD12}" srcOrd="1" destOrd="0" parTransId="{DC29A1AF-A309-4622-AEE7-0BAB465DA42D}" sibTransId="{37B91534-A621-4A17-862F-544B75ABD7CB}"/>
    <dgm:cxn modelId="{B0F44B47-B693-4122-89C3-72F37FB6D4A1}" srcId="{99B86E6F-31A3-46DC-87D9-8204A91B7DAC}" destId="{D7F13CCE-5401-43A9-9864-526B8084F311}" srcOrd="4" destOrd="0" parTransId="{E5ADE8C9-00D0-49AD-9080-D8FFDB0EA7AF}" sibTransId="{B1E9A35A-AEB9-474B-A815-947676E57D49}"/>
    <dgm:cxn modelId="{0A2D9347-5DA1-4BB3-9AB6-DF3EDA2909D0}" type="presOf" srcId="{ECAA93C1-9C72-4BEE-A906-5C03A389A3D2}" destId="{6EA1157B-F196-4E51-B573-1FB2C156D688}" srcOrd="0" destOrd="0" presId="urn:microsoft.com/office/officeart/2018/2/layout/IconVerticalSolidList"/>
    <dgm:cxn modelId="{70805148-3863-4720-AFD8-A614E4204B80}" type="presOf" srcId="{99B86E6F-31A3-46DC-87D9-8204A91B7DAC}" destId="{F6F3DA2A-2789-4C1F-B9CB-F421C615851A}" srcOrd="0" destOrd="0" presId="urn:microsoft.com/office/officeart/2018/2/layout/IconVerticalSolidList"/>
    <dgm:cxn modelId="{750CA76D-32DB-4EBC-AF36-A2BEFE65A3A2}" srcId="{99B86E6F-31A3-46DC-87D9-8204A91B7DAC}" destId="{ECAA93C1-9C72-4BEE-A906-5C03A389A3D2}" srcOrd="2" destOrd="0" parTransId="{759D94F5-99B6-4B20-802B-EC6DE3C9C27C}" sibTransId="{D3A0E5A2-95EF-467B-BF17-DBB92EA66C2A}"/>
    <dgm:cxn modelId="{B8A91779-C2AE-4414-900F-4247B4D73555}" type="presOf" srcId="{9B3BCCC2-2BAE-48C4-92FB-EFEBDE8F2C36}" destId="{0DE034EE-8BFD-4900-B426-C0E924BA39B3}" srcOrd="0" destOrd="0" presId="urn:microsoft.com/office/officeart/2018/2/layout/IconVerticalSolidList"/>
    <dgm:cxn modelId="{15656A5A-3387-45C9-B4ED-5A30813426B9}" type="presOf" srcId="{5ED4608B-C0BC-4A92-9066-E2BFD4B92D6D}" destId="{46EA2289-C8E9-490E-B2D4-76BC0C1D8839}" srcOrd="0" destOrd="0" presId="urn:microsoft.com/office/officeart/2018/2/layout/IconVerticalSolidList"/>
    <dgm:cxn modelId="{57237E83-C891-423D-B759-709481CB1ECD}" type="presOf" srcId="{D7F13CCE-5401-43A9-9864-526B8084F311}" destId="{D64E794B-4EC2-42A3-97E2-4F7C93D1F165}" srcOrd="0" destOrd="0" presId="urn:microsoft.com/office/officeart/2018/2/layout/IconVerticalSolidList"/>
    <dgm:cxn modelId="{3D8F4A90-E95D-444E-9157-9F5155005DC0}" type="presOf" srcId="{CFEF8971-68D1-43B0-851B-00032D66BD12}" destId="{5C3BAFEA-8414-4402-8C24-29C0CBBBDB37}" srcOrd="0" destOrd="0" presId="urn:microsoft.com/office/officeart/2018/2/layout/IconVerticalSolidList"/>
    <dgm:cxn modelId="{CE668AA2-BCB4-4827-90B8-EF09D9DA5C0C}" type="presOf" srcId="{D9E127D0-BADD-4961-82CB-1C6C79322749}" destId="{BA46A6FD-EA8F-4ED0-BDB8-875AF9B98BBE}" srcOrd="0" destOrd="0" presId="urn:microsoft.com/office/officeart/2018/2/layout/IconVerticalSolidList"/>
    <dgm:cxn modelId="{5BE22DC3-6780-4424-AA16-E59508DC3EAB}" srcId="{99B86E6F-31A3-46DC-87D9-8204A91B7DAC}" destId="{D9E127D0-BADD-4961-82CB-1C6C79322749}" srcOrd="3" destOrd="0" parTransId="{8AF63A09-C37E-4DD0-A758-BC05DAA7E847}" sibTransId="{28800A9D-0FC2-471D-9DA8-95DD5E976853}"/>
    <dgm:cxn modelId="{35800BD1-2D42-46B4-84AD-F92EE17AAC31}" srcId="{99B86E6F-31A3-46DC-87D9-8204A91B7DAC}" destId="{5ED4608B-C0BC-4A92-9066-E2BFD4B92D6D}" srcOrd="5" destOrd="0" parTransId="{CFA9448C-7ECF-470E-860D-937A8CC55516}" sibTransId="{E3237DED-E1F6-49A0-80C5-54E36A328292}"/>
    <dgm:cxn modelId="{C12243D4-AF0F-43D4-A3EC-0DA1789A92A9}" srcId="{99B86E6F-31A3-46DC-87D9-8204A91B7DAC}" destId="{9B3BCCC2-2BAE-48C4-92FB-EFEBDE8F2C36}" srcOrd="0" destOrd="0" parTransId="{F8ACFC34-7D8A-4275-AC1B-58105E0374FD}" sibTransId="{0A3E53D6-3A98-46FB-A75A-70FBDE32AA40}"/>
    <dgm:cxn modelId="{83312372-DD66-47D0-96A6-CD545CC58532}" type="presParOf" srcId="{F6F3DA2A-2789-4C1F-B9CB-F421C615851A}" destId="{96DD09A2-0C9F-4DE7-9CF1-18F734D9F779}" srcOrd="0" destOrd="0" presId="urn:microsoft.com/office/officeart/2018/2/layout/IconVerticalSolidList"/>
    <dgm:cxn modelId="{27094C02-4507-4A77-B5EC-750D4A18A06A}" type="presParOf" srcId="{96DD09A2-0C9F-4DE7-9CF1-18F734D9F779}" destId="{FDF2767D-0779-40D4-9EB9-84516A01A2D2}" srcOrd="0" destOrd="0" presId="urn:microsoft.com/office/officeart/2018/2/layout/IconVerticalSolidList"/>
    <dgm:cxn modelId="{30AC8515-928B-42BC-851A-D21370561CC6}" type="presParOf" srcId="{96DD09A2-0C9F-4DE7-9CF1-18F734D9F779}" destId="{FCBB28C2-AF23-4161-AD8B-79C5DC13F2EE}" srcOrd="1" destOrd="0" presId="urn:microsoft.com/office/officeart/2018/2/layout/IconVerticalSolidList"/>
    <dgm:cxn modelId="{14228EEA-4E95-4FB5-A371-E9805E1B768D}" type="presParOf" srcId="{96DD09A2-0C9F-4DE7-9CF1-18F734D9F779}" destId="{D2A27D4E-705D-41A9-8A65-2DF38B70D05D}" srcOrd="2" destOrd="0" presId="urn:microsoft.com/office/officeart/2018/2/layout/IconVerticalSolidList"/>
    <dgm:cxn modelId="{458C956C-A702-4DE8-BADA-AC7D061EC77E}" type="presParOf" srcId="{96DD09A2-0C9F-4DE7-9CF1-18F734D9F779}" destId="{0DE034EE-8BFD-4900-B426-C0E924BA39B3}" srcOrd="3" destOrd="0" presId="urn:microsoft.com/office/officeart/2018/2/layout/IconVerticalSolidList"/>
    <dgm:cxn modelId="{5C807775-C35C-4BB8-AF04-2A2182B3220C}" type="presParOf" srcId="{F6F3DA2A-2789-4C1F-B9CB-F421C615851A}" destId="{0512C040-7461-4F06-B58F-1E724AC27673}" srcOrd="1" destOrd="0" presId="urn:microsoft.com/office/officeart/2018/2/layout/IconVerticalSolidList"/>
    <dgm:cxn modelId="{2EE6B8B9-530C-47FA-B227-62AAA1875461}" type="presParOf" srcId="{F6F3DA2A-2789-4C1F-B9CB-F421C615851A}" destId="{CB4C45C5-485C-4019-98E5-8D6AC358E130}" srcOrd="2" destOrd="0" presId="urn:microsoft.com/office/officeart/2018/2/layout/IconVerticalSolidList"/>
    <dgm:cxn modelId="{5B341BF5-8A5F-4C6D-ABDF-920B6C564F7F}" type="presParOf" srcId="{CB4C45C5-485C-4019-98E5-8D6AC358E130}" destId="{E532145F-52B0-4ADA-993B-873A9D84B63A}" srcOrd="0" destOrd="0" presId="urn:microsoft.com/office/officeart/2018/2/layout/IconVerticalSolidList"/>
    <dgm:cxn modelId="{1B94F8B5-62D9-4E5A-B25C-1FB680C6E71D}" type="presParOf" srcId="{CB4C45C5-485C-4019-98E5-8D6AC358E130}" destId="{2E9B683D-9149-4F0B-B8C1-D727ACBED177}" srcOrd="1" destOrd="0" presId="urn:microsoft.com/office/officeart/2018/2/layout/IconVerticalSolidList"/>
    <dgm:cxn modelId="{BFB6F951-BE67-4631-ADF9-19149482A2D2}" type="presParOf" srcId="{CB4C45C5-485C-4019-98E5-8D6AC358E130}" destId="{7CC97684-F0C7-4747-A90A-85C7EA92BA10}" srcOrd="2" destOrd="0" presId="urn:microsoft.com/office/officeart/2018/2/layout/IconVerticalSolidList"/>
    <dgm:cxn modelId="{221F1DD6-E457-463B-9CD4-4DEE20AF131C}" type="presParOf" srcId="{CB4C45C5-485C-4019-98E5-8D6AC358E130}" destId="{5C3BAFEA-8414-4402-8C24-29C0CBBBDB37}" srcOrd="3" destOrd="0" presId="urn:microsoft.com/office/officeart/2018/2/layout/IconVerticalSolidList"/>
    <dgm:cxn modelId="{0B721498-5911-46D7-94B1-CA3FD987594A}" type="presParOf" srcId="{F6F3DA2A-2789-4C1F-B9CB-F421C615851A}" destId="{201CD2D9-00B4-4329-B70E-CA6F80A18A28}" srcOrd="3" destOrd="0" presId="urn:microsoft.com/office/officeart/2018/2/layout/IconVerticalSolidList"/>
    <dgm:cxn modelId="{9D70FDD2-618D-41AC-BD99-27F352AE3ABB}" type="presParOf" srcId="{F6F3DA2A-2789-4C1F-B9CB-F421C615851A}" destId="{C12361D3-28AF-4681-BF25-A0C96E455809}" srcOrd="4" destOrd="0" presId="urn:microsoft.com/office/officeart/2018/2/layout/IconVerticalSolidList"/>
    <dgm:cxn modelId="{15FF99D8-4B3A-44A2-82A4-17A6E240F5A1}" type="presParOf" srcId="{C12361D3-28AF-4681-BF25-A0C96E455809}" destId="{47EAD548-BC8C-4A56-B155-5D2D11B1429B}" srcOrd="0" destOrd="0" presId="urn:microsoft.com/office/officeart/2018/2/layout/IconVerticalSolidList"/>
    <dgm:cxn modelId="{E42BE100-6C45-41E6-A76F-B64B524E20F6}" type="presParOf" srcId="{C12361D3-28AF-4681-BF25-A0C96E455809}" destId="{0D82EAA6-1D62-483E-B0FB-AC8E53F22CCB}" srcOrd="1" destOrd="0" presId="urn:microsoft.com/office/officeart/2018/2/layout/IconVerticalSolidList"/>
    <dgm:cxn modelId="{2D9D0945-DAB0-45B0-8505-6876A1C5537B}" type="presParOf" srcId="{C12361D3-28AF-4681-BF25-A0C96E455809}" destId="{E7167951-C0A5-4C4F-A7E0-9B4A89DD1DD4}" srcOrd="2" destOrd="0" presId="urn:microsoft.com/office/officeart/2018/2/layout/IconVerticalSolidList"/>
    <dgm:cxn modelId="{67F8EB03-1ECD-480C-A935-C983517DB6EC}" type="presParOf" srcId="{C12361D3-28AF-4681-BF25-A0C96E455809}" destId="{6EA1157B-F196-4E51-B573-1FB2C156D688}" srcOrd="3" destOrd="0" presId="urn:microsoft.com/office/officeart/2018/2/layout/IconVerticalSolidList"/>
    <dgm:cxn modelId="{37B2999C-BB27-4C9C-A0D3-B6BEB2383226}" type="presParOf" srcId="{F6F3DA2A-2789-4C1F-B9CB-F421C615851A}" destId="{1BECFC8C-558A-4D61-8F97-8BF9B88B1570}" srcOrd="5" destOrd="0" presId="urn:microsoft.com/office/officeart/2018/2/layout/IconVerticalSolidList"/>
    <dgm:cxn modelId="{19816962-29CB-41CA-B627-961CC96EB875}" type="presParOf" srcId="{F6F3DA2A-2789-4C1F-B9CB-F421C615851A}" destId="{F40DF759-ED19-4145-8579-FBA2170476FE}" srcOrd="6" destOrd="0" presId="urn:microsoft.com/office/officeart/2018/2/layout/IconVerticalSolidList"/>
    <dgm:cxn modelId="{6E4D642F-A2F8-4C15-AF4B-AE3C721F86EF}" type="presParOf" srcId="{F40DF759-ED19-4145-8579-FBA2170476FE}" destId="{417EBB8C-B095-4446-BB2D-2A090B7D1293}" srcOrd="0" destOrd="0" presId="urn:microsoft.com/office/officeart/2018/2/layout/IconVerticalSolidList"/>
    <dgm:cxn modelId="{6A6DF2B4-51D9-4600-B99A-728A7C778256}" type="presParOf" srcId="{F40DF759-ED19-4145-8579-FBA2170476FE}" destId="{5A73A344-3FF8-4F8D-9751-FABF91286A7D}" srcOrd="1" destOrd="0" presId="urn:microsoft.com/office/officeart/2018/2/layout/IconVerticalSolidList"/>
    <dgm:cxn modelId="{752A1A65-8705-4256-A52B-B3B53D598551}" type="presParOf" srcId="{F40DF759-ED19-4145-8579-FBA2170476FE}" destId="{A3147649-047F-487D-A97B-680B2F955B7C}" srcOrd="2" destOrd="0" presId="urn:microsoft.com/office/officeart/2018/2/layout/IconVerticalSolidList"/>
    <dgm:cxn modelId="{5F6B4EF8-C4B3-410B-A0A6-30A7EA7DA258}" type="presParOf" srcId="{F40DF759-ED19-4145-8579-FBA2170476FE}" destId="{BA46A6FD-EA8F-4ED0-BDB8-875AF9B98BBE}" srcOrd="3" destOrd="0" presId="urn:microsoft.com/office/officeart/2018/2/layout/IconVerticalSolidList"/>
    <dgm:cxn modelId="{6938407D-A61C-4ED8-912C-2A359E198CAC}" type="presParOf" srcId="{F6F3DA2A-2789-4C1F-B9CB-F421C615851A}" destId="{89DF097B-6A2B-4C29-B7E4-E563153AF55A}" srcOrd="7" destOrd="0" presId="urn:microsoft.com/office/officeart/2018/2/layout/IconVerticalSolidList"/>
    <dgm:cxn modelId="{A2B9786D-A32C-4E96-804C-BBA85A9F007A}" type="presParOf" srcId="{F6F3DA2A-2789-4C1F-B9CB-F421C615851A}" destId="{AAC1E520-BE9E-4872-A1B4-BD35D67525EF}" srcOrd="8" destOrd="0" presId="urn:microsoft.com/office/officeart/2018/2/layout/IconVerticalSolidList"/>
    <dgm:cxn modelId="{375F46FF-F562-45CF-B47F-27D6C76F5D9E}" type="presParOf" srcId="{AAC1E520-BE9E-4872-A1B4-BD35D67525EF}" destId="{95AA272F-E649-493D-8D73-D63CDCEFD27F}" srcOrd="0" destOrd="0" presId="urn:microsoft.com/office/officeart/2018/2/layout/IconVerticalSolidList"/>
    <dgm:cxn modelId="{93CA8063-9826-4247-B786-9120F9A513BE}" type="presParOf" srcId="{AAC1E520-BE9E-4872-A1B4-BD35D67525EF}" destId="{14F2B6E9-5D6A-4683-9C25-1C5A50198E58}" srcOrd="1" destOrd="0" presId="urn:microsoft.com/office/officeart/2018/2/layout/IconVerticalSolidList"/>
    <dgm:cxn modelId="{60CC20DA-0F2A-43F6-A38C-D1BD581C1C22}" type="presParOf" srcId="{AAC1E520-BE9E-4872-A1B4-BD35D67525EF}" destId="{CD22F67C-A4D9-48AF-B3D2-73EF829093FB}" srcOrd="2" destOrd="0" presId="urn:microsoft.com/office/officeart/2018/2/layout/IconVerticalSolidList"/>
    <dgm:cxn modelId="{6F7BD8FB-0072-4998-A719-94DADBB645DF}" type="presParOf" srcId="{AAC1E520-BE9E-4872-A1B4-BD35D67525EF}" destId="{D64E794B-4EC2-42A3-97E2-4F7C93D1F165}" srcOrd="3" destOrd="0" presId="urn:microsoft.com/office/officeart/2018/2/layout/IconVerticalSolidList"/>
    <dgm:cxn modelId="{2AA01DB3-481D-44CE-9C50-1BD99F65853B}" type="presParOf" srcId="{F6F3DA2A-2789-4C1F-B9CB-F421C615851A}" destId="{61F49A73-7EC2-47F1-8E62-D7988639FDD8}" srcOrd="9" destOrd="0" presId="urn:microsoft.com/office/officeart/2018/2/layout/IconVerticalSolidList"/>
    <dgm:cxn modelId="{6776EA7F-0531-4738-B557-E1502BD8AF34}" type="presParOf" srcId="{F6F3DA2A-2789-4C1F-B9CB-F421C615851A}" destId="{2100E1F1-221F-4F92-9F75-7889F48592A8}" srcOrd="10" destOrd="0" presId="urn:microsoft.com/office/officeart/2018/2/layout/IconVerticalSolidList"/>
    <dgm:cxn modelId="{44677861-29B8-47C9-8194-853B4605547C}" type="presParOf" srcId="{2100E1F1-221F-4F92-9F75-7889F48592A8}" destId="{F3BE836F-8567-40FD-A8A8-DDC8DB0A52D6}" srcOrd="0" destOrd="0" presId="urn:microsoft.com/office/officeart/2018/2/layout/IconVerticalSolidList"/>
    <dgm:cxn modelId="{CF4920DE-C8A9-4808-BD46-ACEB01878AC8}" type="presParOf" srcId="{2100E1F1-221F-4F92-9F75-7889F48592A8}" destId="{866D267A-E45D-4E91-A484-7BDA35F6EAF1}" srcOrd="1" destOrd="0" presId="urn:microsoft.com/office/officeart/2018/2/layout/IconVerticalSolidList"/>
    <dgm:cxn modelId="{5C451070-72B0-45D1-A7B2-11ECF38A12A0}" type="presParOf" srcId="{2100E1F1-221F-4F92-9F75-7889F48592A8}" destId="{73468606-1A51-4D49-8AAA-8936D0095A6C}" srcOrd="2" destOrd="0" presId="urn:microsoft.com/office/officeart/2018/2/layout/IconVerticalSolidList"/>
    <dgm:cxn modelId="{5AA0CB3D-9B9B-4C13-8ED7-DE3A273DCE69}" type="presParOf" srcId="{2100E1F1-221F-4F92-9F75-7889F48592A8}" destId="{46EA2289-C8E9-490E-B2D4-76BC0C1D8839}"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ED2D0C3-0CE1-4B82-BCFF-07CD8EB0D49B}" type="doc">
      <dgm:prSet loTypeId="urn:microsoft.com/office/officeart/2005/8/layout/lProcess2" loCatId="list" qsTypeId="urn:microsoft.com/office/officeart/2005/8/quickstyle/3d1" qsCatId="3D" csTypeId="urn:microsoft.com/office/officeart/2005/8/colors/colorful3" csCatId="colorful" phldr="1"/>
      <dgm:spPr/>
      <dgm:t>
        <a:bodyPr/>
        <a:lstStyle/>
        <a:p>
          <a:endParaRPr lang="zh-CN" altLang="en-US"/>
        </a:p>
      </dgm:t>
    </dgm:pt>
    <dgm:pt modelId="{3DA3ECB1-568C-43BD-9502-7F0509DBFD0B}">
      <dgm:prSet phldrT="[文本]" phldr="0"/>
      <dgm:spPr/>
      <dgm:t>
        <a:bodyPr/>
        <a:lstStyle/>
        <a:p>
          <a:r>
            <a:rPr lang="en-US" altLang="zh-CN" dirty="0"/>
            <a:t>Inception v3</a:t>
          </a:r>
          <a:endParaRPr lang="zh-CN" dirty="0"/>
        </a:p>
      </dgm:t>
    </dgm:pt>
    <dgm:pt modelId="{59AE0452-F896-4CD2-8698-2B2A500255DA}" type="parTrans" cxnId="{5C57E911-0304-4BEF-A6D4-8450FE8738F8}">
      <dgm:prSet/>
      <dgm:spPr/>
      <dgm:t>
        <a:bodyPr/>
        <a:lstStyle/>
        <a:p>
          <a:endParaRPr lang="zh-CN" altLang="en-US"/>
        </a:p>
      </dgm:t>
    </dgm:pt>
    <dgm:pt modelId="{DB01F9D8-E3CA-4804-9862-A076EB9E8465}" type="sibTrans" cxnId="{5C57E911-0304-4BEF-A6D4-8450FE8738F8}">
      <dgm:prSet/>
      <dgm:spPr/>
      <dgm:t>
        <a:bodyPr/>
        <a:lstStyle/>
        <a:p>
          <a:endParaRPr lang="zh-CN" altLang="en-US"/>
        </a:p>
      </dgm:t>
    </dgm:pt>
    <dgm:pt modelId="{80E8678E-5366-4971-AE3D-F88CEFEE7317}">
      <dgm:prSet phldr="0"/>
      <dgm:spPr/>
      <dgm:t>
        <a:bodyPr/>
        <a:lstStyle/>
        <a:p>
          <a:pPr algn="l" rtl="0"/>
          <a:r>
            <a:rPr lang="en-US" altLang="zh-CN" b="1">
              <a:latin typeface="Microsoft YaHei"/>
            </a:rPr>
            <a:t>Transfer</a:t>
          </a:r>
          <a:r>
            <a:rPr lang="zh-CN" b="1" dirty="0"/>
            <a:t> </a:t>
          </a:r>
          <a:r>
            <a:rPr lang="zh-CN" b="1"/>
            <a:t>learning</a:t>
          </a:r>
          <a:endParaRPr lang="zh-CN" altLang="en-US">
            <a:latin typeface="Microsoft YaHei"/>
          </a:endParaRPr>
        </a:p>
      </dgm:t>
    </dgm:pt>
    <dgm:pt modelId="{C34EBB45-C374-4F25-90DE-F0DB74548A98}" type="parTrans" cxnId="{8935ED3E-9EC3-498D-8C7E-22FAE002DD87}">
      <dgm:prSet/>
      <dgm:spPr/>
    </dgm:pt>
    <dgm:pt modelId="{BC0852F1-251C-4E95-82BB-E9164E75475E}" type="sibTrans" cxnId="{8935ED3E-9EC3-498D-8C7E-22FAE002DD87}">
      <dgm:prSet/>
      <dgm:spPr/>
    </dgm:pt>
    <dgm:pt modelId="{5AFD8BC2-B1ED-4D85-ACD6-77C9154E64BB}">
      <dgm:prSet phldr="0"/>
      <dgm:spPr/>
      <dgm:t>
        <a:bodyPr/>
        <a:lstStyle/>
        <a:p>
          <a:pPr algn="l"/>
          <a:r>
            <a:rPr lang="en-US" altLang="zh-CN" b="1">
              <a:latin typeface="Microsoft YaHei"/>
            </a:rPr>
            <a:t>Pre-trained</a:t>
          </a:r>
          <a:r>
            <a:rPr lang="en-US" altLang="zh-CN" b="1"/>
            <a:t> </a:t>
          </a:r>
          <a:r>
            <a:rPr lang="zh-CN" b="1"/>
            <a:t>networks</a:t>
          </a:r>
          <a:endParaRPr lang="zh-CN"/>
        </a:p>
      </dgm:t>
    </dgm:pt>
    <dgm:pt modelId="{5C764B91-7788-4DCD-9020-C72944B5F778}" type="parTrans" cxnId="{B4E552A3-922C-4FCC-872F-CEF23440EA6E}">
      <dgm:prSet/>
      <dgm:spPr/>
    </dgm:pt>
    <dgm:pt modelId="{EA199E89-85A3-4550-8433-5D45030B18FA}" type="sibTrans" cxnId="{B4E552A3-922C-4FCC-872F-CEF23440EA6E}">
      <dgm:prSet/>
      <dgm:spPr/>
    </dgm:pt>
    <dgm:pt modelId="{61BBB3F0-5570-4627-BC38-639A57DEA589}">
      <dgm:prSet phldr="0"/>
      <dgm:spPr/>
      <dgm:t>
        <a:bodyPr/>
        <a:lstStyle/>
        <a:p>
          <a:pPr algn="l"/>
          <a:r>
            <a:rPr lang="en-US" altLang="zh-CN" b="1">
              <a:latin typeface="Microsoft YaHei"/>
            </a:rPr>
            <a:t>Sufficient</a:t>
          </a:r>
          <a:r>
            <a:rPr lang="en-US" altLang="zh-CN" b="1"/>
            <a:t> </a:t>
          </a:r>
          <a:r>
            <a:rPr lang="zh-CN" b="1"/>
            <a:t>training datasets</a:t>
          </a:r>
          <a:endParaRPr lang="zh-CN"/>
        </a:p>
      </dgm:t>
    </dgm:pt>
    <dgm:pt modelId="{B03D7AC5-B6F0-4D31-8FE9-2D67AC3DE708}" type="parTrans" cxnId="{C1918C52-C688-4789-908B-641A4C83AAFF}">
      <dgm:prSet/>
      <dgm:spPr/>
    </dgm:pt>
    <dgm:pt modelId="{42714BF6-A482-453F-8F56-8F3E2C642929}" type="sibTrans" cxnId="{C1918C52-C688-4789-908B-641A4C83AAFF}">
      <dgm:prSet/>
      <dgm:spPr/>
    </dgm:pt>
    <dgm:pt modelId="{13E3F512-1A7C-4A17-93A3-A378B90C4B35}">
      <dgm:prSet phldr="0"/>
      <dgm:spPr/>
      <dgm:t>
        <a:bodyPr/>
        <a:lstStyle/>
        <a:p>
          <a:pPr algn="l"/>
          <a:r>
            <a:rPr lang="en-US" altLang="zh-CN" b="1">
              <a:latin typeface="Microsoft YaHei"/>
            </a:rPr>
            <a:t>Reasonable</a:t>
          </a:r>
          <a:r>
            <a:rPr lang="zh-CN" b="1" dirty="0"/>
            <a:t> </a:t>
          </a:r>
          <a:r>
            <a:rPr lang="zh-CN" b="1"/>
            <a:t>architectures</a:t>
          </a:r>
          <a:endParaRPr lang="zh-CN"/>
        </a:p>
      </dgm:t>
    </dgm:pt>
    <dgm:pt modelId="{7BE3C62C-CB75-4218-B342-45D48F9257D0}" type="parTrans" cxnId="{CE4CFDA1-BEB1-4166-B958-B77CCA97B75F}">
      <dgm:prSet/>
      <dgm:spPr/>
    </dgm:pt>
    <dgm:pt modelId="{45A1531E-E615-46E3-A0C3-6F3DEA774EC5}" type="sibTrans" cxnId="{CE4CFDA1-BEB1-4166-B958-B77CCA97B75F}">
      <dgm:prSet/>
      <dgm:spPr/>
    </dgm:pt>
    <dgm:pt modelId="{E75CAB44-2237-46D7-AB24-E0B7AE529918}">
      <dgm:prSet phldr="0"/>
      <dgm:spPr/>
      <dgm:t>
        <a:bodyPr/>
        <a:lstStyle/>
        <a:p>
          <a:pPr rtl="0"/>
          <a:r>
            <a:rPr lang="en-US" altLang="zh-CN" dirty="0"/>
            <a:t>ResNet 50</a:t>
          </a:r>
        </a:p>
      </dgm:t>
    </dgm:pt>
    <dgm:pt modelId="{00128559-3BB8-4FC0-AE9D-E87C1C31D6FB}" type="parTrans" cxnId="{17652736-6578-4347-AAD9-2A149B73247E}">
      <dgm:prSet/>
      <dgm:spPr/>
    </dgm:pt>
    <dgm:pt modelId="{D460C412-2E94-4C5D-BCB4-CA71E58FD77D}" type="sibTrans" cxnId="{17652736-6578-4347-AAD9-2A149B73247E}">
      <dgm:prSet/>
      <dgm:spPr/>
    </dgm:pt>
    <dgm:pt modelId="{03CF8919-7646-41F4-BAB8-B591A2F34B5E}">
      <dgm:prSet phldr="0"/>
      <dgm:spPr/>
      <dgm:t>
        <a:bodyPr/>
        <a:lstStyle/>
        <a:p>
          <a:r>
            <a:rPr lang="en-US" altLang="zh-CN" dirty="0"/>
            <a:t>VGG 16</a:t>
          </a:r>
        </a:p>
      </dgm:t>
    </dgm:pt>
    <dgm:pt modelId="{1F8438E8-07B1-40AA-B5C5-CEDFAEBABE7F}" type="parTrans" cxnId="{13323EDF-7BC4-4314-B72E-0B40103AF95B}">
      <dgm:prSet/>
      <dgm:spPr/>
    </dgm:pt>
    <dgm:pt modelId="{F741F1B7-7EEB-433D-A3C7-ACF2AFECDBA0}" type="sibTrans" cxnId="{13323EDF-7BC4-4314-B72E-0B40103AF95B}">
      <dgm:prSet/>
      <dgm:spPr/>
    </dgm:pt>
    <dgm:pt modelId="{0CEA361B-B2E0-4324-81F1-47BA121C750D}" type="pres">
      <dgm:prSet presAssocID="{7ED2D0C3-0CE1-4B82-BCFF-07CD8EB0D49B}" presName="theList" presStyleCnt="0">
        <dgm:presLayoutVars>
          <dgm:dir/>
          <dgm:animLvl val="lvl"/>
          <dgm:resizeHandles val="exact"/>
        </dgm:presLayoutVars>
      </dgm:prSet>
      <dgm:spPr/>
    </dgm:pt>
    <dgm:pt modelId="{6CBE1C1C-B6FE-4395-B047-1C3A3DFD009A}" type="pres">
      <dgm:prSet presAssocID="{80E8678E-5366-4971-AE3D-F88CEFEE7317}" presName="compNode" presStyleCnt="0"/>
      <dgm:spPr/>
    </dgm:pt>
    <dgm:pt modelId="{09BA0642-26FA-486D-8FE7-B874262A1EE3}" type="pres">
      <dgm:prSet presAssocID="{80E8678E-5366-4971-AE3D-F88CEFEE7317}" presName="aNode" presStyleLbl="bgShp" presStyleIdx="0" presStyleCnt="1"/>
      <dgm:spPr/>
    </dgm:pt>
    <dgm:pt modelId="{51E5B6E1-A4F0-4AB7-8CEE-535F307922E9}" type="pres">
      <dgm:prSet presAssocID="{80E8678E-5366-4971-AE3D-F88CEFEE7317}" presName="textNode" presStyleLbl="bgShp" presStyleIdx="0" presStyleCnt="1"/>
      <dgm:spPr/>
    </dgm:pt>
    <dgm:pt modelId="{5D87A397-9B84-46E1-B21F-FD5C107056BF}" type="pres">
      <dgm:prSet presAssocID="{80E8678E-5366-4971-AE3D-F88CEFEE7317}" presName="compChildNode" presStyleCnt="0"/>
      <dgm:spPr/>
    </dgm:pt>
    <dgm:pt modelId="{ED6E7319-8DD6-4EA4-9019-F1E9FAA547BB}" type="pres">
      <dgm:prSet presAssocID="{80E8678E-5366-4971-AE3D-F88CEFEE7317}" presName="theInnerList" presStyleCnt="0"/>
      <dgm:spPr/>
    </dgm:pt>
    <dgm:pt modelId="{72CAE5B5-7C9C-43DA-85D6-B4E75E14385B}" type="pres">
      <dgm:prSet presAssocID="{5AFD8BC2-B1ED-4D85-ACD6-77C9154E64BB}" presName="childNode" presStyleLbl="node1" presStyleIdx="0" presStyleCnt="1">
        <dgm:presLayoutVars>
          <dgm:bulletEnabled val="1"/>
        </dgm:presLayoutVars>
      </dgm:prSet>
      <dgm:spPr/>
    </dgm:pt>
  </dgm:ptLst>
  <dgm:cxnLst>
    <dgm:cxn modelId="{5C57E911-0304-4BEF-A6D4-8450FE8738F8}" srcId="{13E3F512-1A7C-4A17-93A3-A378B90C4B35}" destId="{3DA3ECB1-568C-43BD-9502-7F0509DBFD0B}" srcOrd="2" destOrd="0" parTransId="{59AE0452-F896-4CD2-8698-2B2A500255DA}" sibTransId="{DB01F9D8-E3CA-4804-9862-A076EB9E8465}"/>
    <dgm:cxn modelId="{528F2E29-45C5-4864-9311-3E9C0932D5B9}" type="presOf" srcId="{13E3F512-1A7C-4A17-93A3-A378B90C4B35}" destId="{72CAE5B5-7C9C-43DA-85D6-B4E75E14385B}" srcOrd="0" destOrd="2" presId="urn:microsoft.com/office/officeart/2005/8/layout/lProcess2"/>
    <dgm:cxn modelId="{17652736-6578-4347-AAD9-2A149B73247E}" srcId="{13E3F512-1A7C-4A17-93A3-A378B90C4B35}" destId="{E75CAB44-2237-46D7-AB24-E0B7AE529918}" srcOrd="0" destOrd="0" parTransId="{00128559-3BB8-4FC0-AE9D-E87C1C31D6FB}" sibTransId="{D460C412-2E94-4C5D-BCB4-CA71E58FD77D}"/>
    <dgm:cxn modelId="{507D8F3D-2586-4CA4-9B38-601817F44F81}" type="presOf" srcId="{5AFD8BC2-B1ED-4D85-ACD6-77C9154E64BB}" destId="{72CAE5B5-7C9C-43DA-85D6-B4E75E14385B}" srcOrd="0" destOrd="0" presId="urn:microsoft.com/office/officeart/2005/8/layout/lProcess2"/>
    <dgm:cxn modelId="{8935ED3E-9EC3-498D-8C7E-22FAE002DD87}" srcId="{7ED2D0C3-0CE1-4B82-BCFF-07CD8EB0D49B}" destId="{80E8678E-5366-4971-AE3D-F88CEFEE7317}" srcOrd="0" destOrd="0" parTransId="{C34EBB45-C374-4F25-90DE-F0DB74548A98}" sibTransId="{BC0852F1-251C-4E95-82BB-E9164E75475E}"/>
    <dgm:cxn modelId="{C1918C52-C688-4789-908B-641A4C83AAFF}" srcId="{5AFD8BC2-B1ED-4D85-ACD6-77C9154E64BB}" destId="{61BBB3F0-5570-4627-BC38-639A57DEA589}" srcOrd="0" destOrd="0" parTransId="{B03D7AC5-B6F0-4D31-8FE9-2D67AC3DE708}" sibTransId="{42714BF6-A482-453F-8F56-8F3E2C642929}"/>
    <dgm:cxn modelId="{D0EBBE79-EAEB-4774-9B9D-7723773AEEC9}" type="presOf" srcId="{03CF8919-7646-41F4-BAB8-B591A2F34B5E}" destId="{72CAE5B5-7C9C-43DA-85D6-B4E75E14385B}" srcOrd="0" destOrd="4" presId="urn:microsoft.com/office/officeart/2005/8/layout/lProcess2"/>
    <dgm:cxn modelId="{1325AF96-890E-4335-BCDE-A77F9334664C}" type="presOf" srcId="{61BBB3F0-5570-4627-BC38-639A57DEA589}" destId="{72CAE5B5-7C9C-43DA-85D6-B4E75E14385B}" srcOrd="0" destOrd="1" presId="urn:microsoft.com/office/officeart/2005/8/layout/lProcess2"/>
    <dgm:cxn modelId="{CE4CFDA1-BEB1-4166-B958-B77CCA97B75F}" srcId="{5AFD8BC2-B1ED-4D85-ACD6-77C9154E64BB}" destId="{13E3F512-1A7C-4A17-93A3-A378B90C4B35}" srcOrd="1" destOrd="0" parTransId="{7BE3C62C-CB75-4218-B342-45D48F9257D0}" sibTransId="{45A1531E-E615-46E3-A0C3-6F3DEA774EC5}"/>
    <dgm:cxn modelId="{B4E552A3-922C-4FCC-872F-CEF23440EA6E}" srcId="{80E8678E-5366-4971-AE3D-F88CEFEE7317}" destId="{5AFD8BC2-B1ED-4D85-ACD6-77C9154E64BB}" srcOrd="0" destOrd="0" parTransId="{5C764B91-7788-4DCD-9020-C72944B5F778}" sibTransId="{EA199E89-85A3-4550-8433-5D45030B18FA}"/>
    <dgm:cxn modelId="{13323EDF-7BC4-4314-B72E-0B40103AF95B}" srcId="{13E3F512-1A7C-4A17-93A3-A378B90C4B35}" destId="{03CF8919-7646-41F4-BAB8-B591A2F34B5E}" srcOrd="1" destOrd="0" parTransId="{1F8438E8-07B1-40AA-B5C5-CEDFAEBABE7F}" sibTransId="{F741F1B7-7EEB-433D-A3C7-ACF2AFECDBA0}"/>
    <dgm:cxn modelId="{A0FAB8E6-323A-4551-9834-CDEC40DF8665}" type="presOf" srcId="{80E8678E-5366-4971-AE3D-F88CEFEE7317}" destId="{09BA0642-26FA-486D-8FE7-B874262A1EE3}" srcOrd="0" destOrd="0" presId="urn:microsoft.com/office/officeart/2005/8/layout/lProcess2"/>
    <dgm:cxn modelId="{2765E8E8-CCBC-4E65-BDEB-1BACC679605A}" type="presOf" srcId="{E75CAB44-2237-46D7-AB24-E0B7AE529918}" destId="{72CAE5B5-7C9C-43DA-85D6-B4E75E14385B}" srcOrd="0" destOrd="3" presId="urn:microsoft.com/office/officeart/2005/8/layout/lProcess2"/>
    <dgm:cxn modelId="{043794E9-0459-4727-B08E-4A284B47D756}" type="presOf" srcId="{3DA3ECB1-568C-43BD-9502-7F0509DBFD0B}" destId="{72CAE5B5-7C9C-43DA-85D6-B4E75E14385B}" srcOrd="0" destOrd="5" presId="urn:microsoft.com/office/officeart/2005/8/layout/lProcess2"/>
    <dgm:cxn modelId="{D344E7F3-CA2A-4ADD-AAF7-8B6920095234}" type="presOf" srcId="{7ED2D0C3-0CE1-4B82-BCFF-07CD8EB0D49B}" destId="{0CEA361B-B2E0-4324-81F1-47BA121C750D}" srcOrd="0" destOrd="0" presId="urn:microsoft.com/office/officeart/2005/8/layout/lProcess2"/>
    <dgm:cxn modelId="{30EBB5F7-B4D0-428A-82A5-7AF61FA81326}" type="presOf" srcId="{80E8678E-5366-4971-AE3D-F88CEFEE7317}" destId="{51E5B6E1-A4F0-4AB7-8CEE-535F307922E9}" srcOrd="1" destOrd="0" presId="urn:microsoft.com/office/officeart/2005/8/layout/lProcess2"/>
    <dgm:cxn modelId="{02678CE3-30D2-4603-B1A7-060DDE1D665F}" type="presParOf" srcId="{0CEA361B-B2E0-4324-81F1-47BA121C750D}" destId="{6CBE1C1C-B6FE-4395-B047-1C3A3DFD009A}" srcOrd="0" destOrd="0" presId="urn:microsoft.com/office/officeart/2005/8/layout/lProcess2"/>
    <dgm:cxn modelId="{B8A1CE5F-F8F2-4269-83DD-441D22DD4683}" type="presParOf" srcId="{6CBE1C1C-B6FE-4395-B047-1C3A3DFD009A}" destId="{09BA0642-26FA-486D-8FE7-B874262A1EE3}" srcOrd="0" destOrd="0" presId="urn:microsoft.com/office/officeart/2005/8/layout/lProcess2"/>
    <dgm:cxn modelId="{1DCED4F8-DFCC-455F-9DA2-E80131ABF2D2}" type="presParOf" srcId="{6CBE1C1C-B6FE-4395-B047-1C3A3DFD009A}" destId="{51E5B6E1-A4F0-4AB7-8CEE-535F307922E9}" srcOrd="1" destOrd="0" presId="urn:microsoft.com/office/officeart/2005/8/layout/lProcess2"/>
    <dgm:cxn modelId="{BB29E624-FCD4-4AA5-88A6-9E1B7B825CFD}" type="presParOf" srcId="{6CBE1C1C-B6FE-4395-B047-1C3A3DFD009A}" destId="{5D87A397-9B84-46E1-B21F-FD5C107056BF}" srcOrd="2" destOrd="0" presId="urn:microsoft.com/office/officeart/2005/8/layout/lProcess2"/>
    <dgm:cxn modelId="{EDB885A5-7953-4F0F-BDEA-FB93604A5D18}" type="presParOf" srcId="{5D87A397-9B84-46E1-B21F-FD5C107056BF}" destId="{ED6E7319-8DD6-4EA4-9019-F1E9FAA547BB}" srcOrd="0" destOrd="0" presId="urn:microsoft.com/office/officeart/2005/8/layout/lProcess2"/>
    <dgm:cxn modelId="{5F5001FF-7DD0-4291-ACDD-2E1511324549}" type="presParOf" srcId="{ED6E7319-8DD6-4EA4-9019-F1E9FAA547BB}" destId="{72CAE5B5-7C9C-43DA-85D6-B4E75E14385B}" srcOrd="0"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D8D91C4-FA06-448D-939E-3D13013AFF14}" type="doc">
      <dgm:prSet loTypeId="urn:microsoft.com/office/officeart/2018/5/layout/IconCircleLabelList" loCatId="icon" qsTypeId="urn:microsoft.com/office/officeart/2005/8/quickstyle/3d2" qsCatId="3D" csTypeId="urn:microsoft.com/office/officeart/2018/5/colors/Iconchunking_coloredtext_colorful5" csCatId="colorful" phldr="1"/>
      <dgm:spPr/>
      <dgm:t>
        <a:bodyPr/>
        <a:lstStyle/>
        <a:p>
          <a:endParaRPr lang="en-US"/>
        </a:p>
      </dgm:t>
    </dgm:pt>
    <dgm:pt modelId="{2CC4D947-F19C-4E67-B31A-FD035FE97F36}">
      <dgm:prSet/>
      <dgm:spPr/>
      <dgm:t>
        <a:bodyPr/>
        <a:lstStyle/>
        <a:p>
          <a:pPr>
            <a:lnSpc>
              <a:spcPct val="100000"/>
            </a:lnSpc>
            <a:defRPr cap="all"/>
          </a:pPr>
          <a:r>
            <a:rPr lang="en-US"/>
            <a:t>Midterm summary</a:t>
          </a:r>
        </a:p>
      </dgm:t>
    </dgm:pt>
    <dgm:pt modelId="{74ACFA6A-C72F-422F-BCBA-51BBF6E7FBAD}" type="parTrans" cxnId="{A5C3FCE7-18CB-4E04-8FAE-BC401495BFDC}">
      <dgm:prSet/>
      <dgm:spPr/>
      <dgm:t>
        <a:bodyPr/>
        <a:lstStyle/>
        <a:p>
          <a:endParaRPr lang="en-US"/>
        </a:p>
      </dgm:t>
    </dgm:pt>
    <dgm:pt modelId="{731888CA-35F4-4156-81D8-61A477D12324}" type="sibTrans" cxnId="{A5C3FCE7-18CB-4E04-8FAE-BC401495BFDC}">
      <dgm:prSet/>
      <dgm:spPr/>
      <dgm:t>
        <a:bodyPr/>
        <a:lstStyle/>
        <a:p>
          <a:endParaRPr lang="en-US"/>
        </a:p>
      </dgm:t>
    </dgm:pt>
    <dgm:pt modelId="{D51BB19F-36C4-4BA5-8359-4600B84A5CA9}">
      <dgm:prSet/>
      <dgm:spPr/>
      <dgm:t>
        <a:bodyPr/>
        <a:lstStyle/>
        <a:p>
          <a:pPr>
            <a:lnSpc>
              <a:spcPct val="100000"/>
            </a:lnSpc>
            <a:defRPr cap="all"/>
          </a:pPr>
          <a:r>
            <a:rPr lang="en-US"/>
            <a:t>Following steps</a:t>
          </a:r>
        </a:p>
      </dgm:t>
    </dgm:pt>
    <dgm:pt modelId="{D42E8BFB-C58D-4BB4-AD68-6EC3E27995D5}" type="parTrans" cxnId="{3D3F5751-A223-40D6-A083-5AE40BE5A82D}">
      <dgm:prSet/>
      <dgm:spPr/>
      <dgm:t>
        <a:bodyPr/>
        <a:lstStyle/>
        <a:p>
          <a:endParaRPr lang="en-US"/>
        </a:p>
      </dgm:t>
    </dgm:pt>
    <dgm:pt modelId="{90A07D54-BB94-4CED-91A4-1910B868FDFE}" type="sibTrans" cxnId="{3D3F5751-A223-40D6-A083-5AE40BE5A82D}">
      <dgm:prSet/>
      <dgm:spPr/>
      <dgm:t>
        <a:bodyPr/>
        <a:lstStyle/>
        <a:p>
          <a:endParaRPr lang="en-US"/>
        </a:p>
      </dgm:t>
    </dgm:pt>
    <dgm:pt modelId="{005FCD53-9DF3-494C-9481-90E154C94DB4}" type="pres">
      <dgm:prSet presAssocID="{BD8D91C4-FA06-448D-939E-3D13013AFF14}" presName="root" presStyleCnt="0">
        <dgm:presLayoutVars>
          <dgm:dir/>
          <dgm:resizeHandles val="exact"/>
        </dgm:presLayoutVars>
      </dgm:prSet>
      <dgm:spPr/>
    </dgm:pt>
    <dgm:pt modelId="{6B1BA472-F178-470A-9236-D616B7CE9D73}" type="pres">
      <dgm:prSet presAssocID="{2CC4D947-F19C-4E67-B31A-FD035FE97F36}" presName="compNode" presStyleCnt="0"/>
      <dgm:spPr/>
    </dgm:pt>
    <dgm:pt modelId="{14E39BBC-B106-46EC-9B69-8C61521D8900}" type="pres">
      <dgm:prSet presAssocID="{2CC4D947-F19C-4E67-B31A-FD035FE97F36}" presName="iconBgRect" presStyleLbl="bgShp" presStyleIdx="0" presStyleCnt="2"/>
      <dgm:spPr/>
    </dgm:pt>
    <dgm:pt modelId="{5635105B-AF63-4363-9AEA-8EB4482721A8}" type="pres">
      <dgm:prSet presAssocID="{2CC4D947-F19C-4E67-B31A-FD035FE97F3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复选标记"/>
        </a:ext>
      </dgm:extLst>
    </dgm:pt>
    <dgm:pt modelId="{771EC473-9461-4AD6-886A-F54AE0E18632}" type="pres">
      <dgm:prSet presAssocID="{2CC4D947-F19C-4E67-B31A-FD035FE97F36}" presName="spaceRect" presStyleCnt="0"/>
      <dgm:spPr/>
    </dgm:pt>
    <dgm:pt modelId="{D337FC50-2883-464B-8571-F5F9C46122A1}" type="pres">
      <dgm:prSet presAssocID="{2CC4D947-F19C-4E67-B31A-FD035FE97F36}" presName="textRect" presStyleLbl="revTx" presStyleIdx="0" presStyleCnt="2">
        <dgm:presLayoutVars>
          <dgm:chMax val="1"/>
          <dgm:chPref val="1"/>
        </dgm:presLayoutVars>
      </dgm:prSet>
      <dgm:spPr/>
    </dgm:pt>
    <dgm:pt modelId="{46898768-64A7-4EF3-842A-38362EE28F52}" type="pres">
      <dgm:prSet presAssocID="{731888CA-35F4-4156-81D8-61A477D12324}" presName="sibTrans" presStyleCnt="0"/>
      <dgm:spPr/>
    </dgm:pt>
    <dgm:pt modelId="{F1FA2E71-20B2-4C6F-AB79-96D88CEEBA56}" type="pres">
      <dgm:prSet presAssocID="{D51BB19F-36C4-4BA5-8359-4600B84A5CA9}" presName="compNode" presStyleCnt="0"/>
      <dgm:spPr/>
    </dgm:pt>
    <dgm:pt modelId="{0AAE876F-5289-4C2C-93D7-B81B33AE48BA}" type="pres">
      <dgm:prSet presAssocID="{D51BB19F-36C4-4BA5-8359-4600B84A5CA9}" presName="iconBgRect" presStyleLbl="bgShp" presStyleIdx="1" presStyleCnt="2"/>
      <dgm:spPr/>
    </dgm:pt>
    <dgm:pt modelId="{DDB55B94-61E3-4963-A732-2E1AFF653811}" type="pres">
      <dgm:prSet presAssocID="{D51BB19F-36C4-4BA5-8359-4600B84A5CA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鞋印"/>
        </a:ext>
      </dgm:extLst>
    </dgm:pt>
    <dgm:pt modelId="{4729E21F-C13C-4F1F-A5DF-019DC8D43068}" type="pres">
      <dgm:prSet presAssocID="{D51BB19F-36C4-4BA5-8359-4600B84A5CA9}" presName="spaceRect" presStyleCnt="0"/>
      <dgm:spPr/>
    </dgm:pt>
    <dgm:pt modelId="{2F7DC3B0-732C-4383-9B1C-7AD001DD6537}" type="pres">
      <dgm:prSet presAssocID="{D51BB19F-36C4-4BA5-8359-4600B84A5CA9}" presName="textRect" presStyleLbl="revTx" presStyleIdx="1" presStyleCnt="2">
        <dgm:presLayoutVars>
          <dgm:chMax val="1"/>
          <dgm:chPref val="1"/>
        </dgm:presLayoutVars>
      </dgm:prSet>
      <dgm:spPr/>
    </dgm:pt>
  </dgm:ptLst>
  <dgm:cxnLst>
    <dgm:cxn modelId="{429CC46F-9F4D-4899-82B6-925BEEFC42D9}" type="presOf" srcId="{D51BB19F-36C4-4BA5-8359-4600B84A5CA9}" destId="{2F7DC3B0-732C-4383-9B1C-7AD001DD6537}" srcOrd="0" destOrd="0" presId="urn:microsoft.com/office/officeart/2018/5/layout/IconCircleLabelList"/>
    <dgm:cxn modelId="{3D3F5751-A223-40D6-A083-5AE40BE5A82D}" srcId="{BD8D91C4-FA06-448D-939E-3D13013AFF14}" destId="{D51BB19F-36C4-4BA5-8359-4600B84A5CA9}" srcOrd="1" destOrd="0" parTransId="{D42E8BFB-C58D-4BB4-AD68-6EC3E27995D5}" sibTransId="{90A07D54-BB94-4CED-91A4-1910B868FDFE}"/>
    <dgm:cxn modelId="{AEF26685-2591-43CE-BD01-6FA662A5937C}" type="presOf" srcId="{BD8D91C4-FA06-448D-939E-3D13013AFF14}" destId="{005FCD53-9DF3-494C-9481-90E154C94DB4}" srcOrd="0" destOrd="0" presId="urn:microsoft.com/office/officeart/2018/5/layout/IconCircleLabelList"/>
    <dgm:cxn modelId="{991536D5-500E-4976-AF94-3249E2BCB22D}" type="presOf" srcId="{2CC4D947-F19C-4E67-B31A-FD035FE97F36}" destId="{D337FC50-2883-464B-8571-F5F9C46122A1}" srcOrd="0" destOrd="0" presId="urn:microsoft.com/office/officeart/2018/5/layout/IconCircleLabelList"/>
    <dgm:cxn modelId="{A5C3FCE7-18CB-4E04-8FAE-BC401495BFDC}" srcId="{BD8D91C4-FA06-448D-939E-3D13013AFF14}" destId="{2CC4D947-F19C-4E67-B31A-FD035FE97F36}" srcOrd="0" destOrd="0" parTransId="{74ACFA6A-C72F-422F-BCBA-51BBF6E7FBAD}" sibTransId="{731888CA-35F4-4156-81D8-61A477D12324}"/>
    <dgm:cxn modelId="{21B0535D-3914-4711-966D-AB86425BE99D}" type="presParOf" srcId="{005FCD53-9DF3-494C-9481-90E154C94DB4}" destId="{6B1BA472-F178-470A-9236-D616B7CE9D73}" srcOrd="0" destOrd="0" presId="urn:microsoft.com/office/officeart/2018/5/layout/IconCircleLabelList"/>
    <dgm:cxn modelId="{FB51C1C9-506B-42C1-96A9-32981B27BD28}" type="presParOf" srcId="{6B1BA472-F178-470A-9236-D616B7CE9D73}" destId="{14E39BBC-B106-46EC-9B69-8C61521D8900}" srcOrd="0" destOrd="0" presId="urn:microsoft.com/office/officeart/2018/5/layout/IconCircleLabelList"/>
    <dgm:cxn modelId="{2D42E4BB-4237-4A98-A4C5-E118FFFA2FF2}" type="presParOf" srcId="{6B1BA472-F178-470A-9236-D616B7CE9D73}" destId="{5635105B-AF63-4363-9AEA-8EB4482721A8}" srcOrd="1" destOrd="0" presId="urn:microsoft.com/office/officeart/2018/5/layout/IconCircleLabelList"/>
    <dgm:cxn modelId="{57C1485C-9FC8-4E4E-A044-09B27DEBD251}" type="presParOf" srcId="{6B1BA472-F178-470A-9236-D616B7CE9D73}" destId="{771EC473-9461-4AD6-886A-F54AE0E18632}" srcOrd="2" destOrd="0" presId="urn:microsoft.com/office/officeart/2018/5/layout/IconCircleLabelList"/>
    <dgm:cxn modelId="{90CB2D7A-DE10-4D1E-998B-8D77FA790643}" type="presParOf" srcId="{6B1BA472-F178-470A-9236-D616B7CE9D73}" destId="{D337FC50-2883-464B-8571-F5F9C46122A1}" srcOrd="3" destOrd="0" presId="urn:microsoft.com/office/officeart/2018/5/layout/IconCircleLabelList"/>
    <dgm:cxn modelId="{A934C04A-E86A-4791-B023-3205F6484032}" type="presParOf" srcId="{005FCD53-9DF3-494C-9481-90E154C94DB4}" destId="{46898768-64A7-4EF3-842A-38362EE28F52}" srcOrd="1" destOrd="0" presId="urn:microsoft.com/office/officeart/2018/5/layout/IconCircleLabelList"/>
    <dgm:cxn modelId="{8540793C-47B2-4A6B-AAF5-C17A220A15AD}" type="presParOf" srcId="{005FCD53-9DF3-494C-9481-90E154C94DB4}" destId="{F1FA2E71-20B2-4C6F-AB79-96D88CEEBA56}" srcOrd="2" destOrd="0" presId="urn:microsoft.com/office/officeart/2018/5/layout/IconCircleLabelList"/>
    <dgm:cxn modelId="{17E5696E-1703-4712-91B2-7A1DD67BE56E}" type="presParOf" srcId="{F1FA2E71-20B2-4C6F-AB79-96D88CEEBA56}" destId="{0AAE876F-5289-4C2C-93D7-B81B33AE48BA}" srcOrd="0" destOrd="0" presId="urn:microsoft.com/office/officeart/2018/5/layout/IconCircleLabelList"/>
    <dgm:cxn modelId="{7706AC08-6D90-4250-8031-409D768A6996}" type="presParOf" srcId="{F1FA2E71-20B2-4C6F-AB79-96D88CEEBA56}" destId="{DDB55B94-61E3-4963-A732-2E1AFF653811}" srcOrd="1" destOrd="0" presId="urn:microsoft.com/office/officeart/2018/5/layout/IconCircleLabelList"/>
    <dgm:cxn modelId="{18DB48B1-AF9C-4812-B412-0963B10894F4}" type="presParOf" srcId="{F1FA2E71-20B2-4C6F-AB79-96D88CEEBA56}" destId="{4729E21F-C13C-4F1F-A5DF-019DC8D43068}" srcOrd="2" destOrd="0" presId="urn:microsoft.com/office/officeart/2018/5/layout/IconCircleLabelList"/>
    <dgm:cxn modelId="{556474E3-7E77-476A-807C-F209795C43EF}" type="presParOf" srcId="{F1FA2E71-20B2-4C6F-AB79-96D88CEEBA56}" destId="{2F7DC3B0-732C-4383-9B1C-7AD001DD653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CCBA1C-C033-4833-8E53-6BABF6E0C0EC}" type="doc">
      <dgm:prSet loTypeId="urn:microsoft.com/office/officeart/2018/5/layout/IconLeafLabelList" loCatId="icon" qsTypeId="urn:microsoft.com/office/officeart/2005/8/quickstyle/3d2" qsCatId="3D" csTypeId="urn:microsoft.com/office/officeart/2018/5/colors/Iconchunking_neutralicon_colorful1" csCatId="colorful" phldr="1"/>
      <dgm:spPr/>
      <dgm:t>
        <a:bodyPr/>
        <a:lstStyle/>
        <a:p>
          <a:endParaRPr lang="en-US"/>
        </a:p>
      </dgm:t>
    </dgm:pt>
    <dgm:pt modelId="{FF32D72E-EF81-4A2A-9F72-0AEB2A83D17C}">
      <dgm:prSet/>
      <dgm:spPr/>
      <dgm:t>
        <a:bodyPr/>
        <a:lstStyle/>
        <a:p>
          <a:pPr>
            <a:lnSpc>
              <a:spcPct val="100000"/>
            </a:lnSpc>
            <a:defRPr cap="all"/>
          </a:pPr>
          <a:r>
            <a:rPr lang="en-US"/>
            <a:t>How</a:t>
          </a:r>
          <a:r>
            <a:rPr lang="zh-CN" dirty="0"/>
            <a:t> </a:t>
          </a:r>
          <a:r>
            <a:rPr lang="en-US">
              <a:latin typeface="Microsoft YaHei"/>
            </a:rPr>
            <a:t>does</a:t>
          </a:r>
          <a:r>
            <a:rPr lang="zh-CN" dirty="0"/>
            <a:t> </a:t>
          </a:r>
          <a:r>
            <a:rPr lang="en-US"/>
            <a:t>the</a:t>
          </a:r>
          <a:r>
            <a:rPr lang="zh-CN" dirty="0"/>
            <a:t> </a:t>
          </a:r>
          <a:r>
            <a:rPr lang="en-US"/>
            <a:t>model</a:t>
          </a:r>
          <a:r>
            <a:rPr lang="zh-CN" dirty="0"/>
            <a:t> </a:t>
          </a:r>
          <a:r>
            <a:rPr lang="en-US"/>
            <a:t>work?</a:t>
          </a:r>
        </a:p>
      </dgm:t>
    </dgm:pt>
    <dgm:pt modelId="{2F624A8A-677D-4C25-A674-E2D58F9280A8}" type="parTrans" cxnId="{3954E95C-8809-403F-AE7F-5C650F56BA65}">
      <dgm:prSet/>
      <dgm:spPr/>
      <dgm:t>
        <a:bodyPr/>
        <a:lstStyle/>
        <a:p>
          <a:endParaRPr lang="en-US"/>
        </a:p>
      </dgm:t>
    </dgm:pt>
    <dgm:pt modelId="{B6096F58-860A-4229-B5B7-0340BCFFCA20}" type="sibTrans" cxnId="{3954E95C-8809-403F-AE7F-5C650F56BA65}">
      <dgm:prSet/>
      <dgm:spPr/>
      <dgm:t>
        <a:bodyPr/>
        <a:lstStyle/>
        <a:p>
          <a:endParaRPr lang="en-US"/>
        </a:p>
      </dgm:t>
    </dgm:pt>
    <dgm:pt modelId="{916855D3-44CF-4A3A-AAF6-BDD3F6BA1B1E}">
      <dgm:prSet/>
      <dgm:spPr/>
      <dgm:t>
        <a:bodyPr/>
        <a:lstStyle/>
        <a:p>
          <a:pPr>
            <a:lnSpc>
              <a:spcPct val="100000"/>
            </a:lnSpc>
            <a:defRPr cap="all"/>
          </a:pPr>
          <a:r>
            <a:rPr lang="zh-CN"/>
            <a:t>How can the model work for social media posts?</a:t>
          </a:r>
          <a:endParaRPr lang="en-US"/>
        </a:p>
      </dgm:t>
    </dgm:pt>
    <dgm:pt modelId="{B21F946E-97B5-49C5-B812-7C25CAF4E01B}" type="parTrans" cxnId="{230B90FA-D444-48F8-88E2-CD2DB57C9677}">
      <dgm:prSet/>
      <dgm:spPr/>
      <dgm:t>
        <a:bodyPr/>
        <a:lstStyle/>
        <a:p>
          <a:endParaRPr lang="en-US"/>
        </a:p>
      </dgm:t>
    </dgm:pt>
    <dgm:pt modelId="{3DF83FB6-9CE9-4BBE-8A63-E985C1376E62}" type="sibTrans" cxnId="{230B90FA-D444-48F8-88E2-CD2DB57C9677}">
      <dgm:prSet/>
      <dgm:spPr/>
      <dgm:t>
        <a:bodyPr/>
        <a:lstStyle/>
        <a:p>
          <a:endParaRPr lang="en-US"/>
        </a:p>
      </dgm:t>
    </dgm:pt>
    <dgm:pt modelId="{02D0CAD7-2468-4CCA-8FD1-F4F00925C6F4}" type="pres">
      <dgm:prSet presAssocID="{7ACCBA1C-C033-4833-8E53-6BABF6E0C0EC}" presName="root" presStyleCnt="0">
        <dgm:presLayoutVars>
          <dgm:dir/>
          <dgm:resizeHandles val="exact"/>
        </dgm:presLayoutVars>
      </dgm:prSet>
      <dgm:spPr/>
    </dgm:pt>
    <dgm:pt modelId="{1439304B-F9CC-42FB-B6CF-34DBB34A90B4}" type="pres">
      <dgm:prSet presAssocID="{FF32D72E-EF81-4A2A-9F72-0AEB2A83D17C}" presName="compNode" presStyleCnt="0"/>
      <dgm:spPr/>
    </dgm:pt>
    <dgm:pt modelId="{A3CA28B4-762B-40E3-805D-99F59869B5F6}" type="pres">
      <dgm:prSet presAssocID="{FF32D72E-EF81-4A2A-9F72-0AEB2A83D17C}" presName="iconBgRect" presStyleLbl="bgShp" presStyleIdx="0" presStyleCnt="2"/>
      <dgm:spPr>
        <a:prstGeom prst="round2DiagRect">
          <a:avLst>
            <a:gd name="adj1" fmla="val 29727"/>
            <a:gd name="adj2" fmla="val 0"/>
          </a:avLst>
        </a:prstGeom>
      </dgm:spPr>
    </dgm:pt>
    <dgm:pt modelId="{CCE86740-02E3-4512-8BA5-EF10EDA04EB6}" type="pres">
      <dgm:prSet presAssocID="{FF32D72E-EF81-4A2A-9F72-0AEB2A83D17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齿轮"/>
        </a:ext>
      </dgm:extLst>
    </dgm:pt>
    <dgm:pt modelId="{D2CE0027-2A1F-477B-884D-81FEE2B5F3C3}" type="pres">
      <dgm:prSet presAssocID="{FF32D72E-EF81-4A2A-9F72-0AEB2A83D17C}" presName="spaceRect" presStyleCnt="0"/>
      <dgm:spPr/>
    </dgm:pt>
    <dgm:pt modelId="{11DB0153-3900-4FA6-A644-9DF458764385}" type="pres">
      <dgm:prSet presAssocID="{FF32D72E-EF81-4A2A-9F72-0AEB2A83D17C}" presName="textRect" presStyleLbl="revTx" presStyleIdx="0" presStyleCnt="2">
        <dgm:presLayoutVars>
          <dgm:chMax val="1"/>
          <dgm:chPref val="1"/>
        </dgm:presLayoutVars>
      </dgm:prSet>
      <dgm:spPr/>
    </dgm:pt>
    <dgm:pt modelId="{4EFB0242-5784-4FC8-B33A-A573B875B5E9}" type="pres">
      <dgm:prSet presAssocID="{B6096F58-860A-4229-B5B7-0340BCFFCA20}" presName="sibTrans" presStyleCnt="0"/>
      <dgm:spPr/>
    </dgm:pt>
    <dgm:pt modelId="{8C97E96E-F21A-4B03-97DA-1F5C1F9EA478}" type="pres">
      <dgm:prSet presAssocID="{916855D3-44CF-4A3A-AAF6-BDD3F6BA1B1E}" presName="compNode" presStyleCnt="0"/>
      <dgm:spPr/>
    </dgm:pt>
    <dgm:pt modelId="{C0850EEA-951D-4B68-A52C-CB9F1683611B}" type="pres">
      <dgm:prSet presAssocID="{916855D3-44CF-4A3A-AAF6-BDD3F6BA1B1E}" presName="iconBgRect" presStyleLbl="bgShp" presStyleIdx="1" presStyleCnt="2"/>
      <dgm:spPr>
        <a:prstGeom prst="round2DiagRect">
          <a:avLst>
            <a:gd name="adj1" fmla="val 29727"/>
            <a:gd name="adj2" fmla="val 0"/>
          </a:avLst>
        </a:prstGeom>
      </dgm:spPr>
    </dgm:pt>
    <dgm:pt modelId="{12AA5E51-B762-4E72-B4DB-B68AD11253BF}" type="pres">
      <dgm:prSet presAssocID="{916855D3-44CF-4A3A-AAF6-BDD3F6BA1B1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聊天"/>
        </a:ext>
      </dgm:extLst>
    </dgm:pt>
    <dgm:pt modelId="{021F084B-B0A8-4CFB-A080-06247273078D}" type="pres">
      <dgm:prSet presAssocID="{916855D3-44CF-4A3A-AAF6-BDD3F6BA1B1E}" presName="spaceRect" presStyleCnt="0"/>
      <dgm:spPr/>
    </dgm:pt>
    <dgm:pt modelId="{194DA5F4-C8FB-491A-91EC-215488335A11}" type="pres">
      <dgm:prSet presAssocID="{916855D3-44CF-4A3A-AAF6-BDD3F6BA1B1E}" presName="textRect" presStyleLbl="revTx" presStyleIdx="1" presStyleCnt="2">
        <dgm:presLayoutVars>
          <dgm:chMax val="1"/>
          <dgm:chPref val="1"/>
        </dgm:presLayoutVars>
      </dgm:prSet>
      <dgm:spPr/>
    </dgm:pt>
  </dgm:ptLst>
  <dgm:cxnLst>
    <dgm:cxn modelId="{9B59DD24-EA14-47B6-863C-A3C375DFDB4E}" type="presOf" srcId="{FF32D72E-EF81-4A2A-9F72-0AEB2A83D17C}" destId="{11DB0153-3900-4FA6-A644-9DF458764385}" srcOrd="0" destOrd="0" presId="urn:microsoft.com/office/officeart/2018/5/layout/IconLeafLabelList"/>
    <dgm:cxn modelId="{4537A029-8B10-4047-A1EC-191F2C0CE3AE}" type="presOf" srcId="{7ACCBA1C-C033-4833-8E53-6BABF6E0C0EC}" destId="{02D0CAD7-2468-4CCA-8FD1-F4F00925C6F4}" srcOrd="0" destOrd="0" presId="urn:microsoft.com/office/officeart/2018/5/layout/IconLeafLabelList"/>
    <dgm:cxn modelId="{3954E95C-8809-403F-AE7F-5C650F56BA65}" srcId="{7ACCBA1C-C033-4833-8E53-6BABF6E0C0EC}" destId="{FF32D72E-EF81-4A2A-9F72-0AEB2A83D17C}" srcOrd="0" destOrd="0" parTransId="{2F624A8A-677D-4C25-A674-E2D58F9280A8}" sibTransId="{B6096F58-860A-4229-B5B7-0340BCFFCA20}"/>
    <dgm:cxn modelId="{4F35B154-625F-4899-ADE1-B4A100A81CA6}" type="presOf" srcId="{916855D3-44CF-4A3A-AAF6-BDD3F6BA1B1E}" destId="{194DA5F4-C8FB-491A-91EC-215488335A11}" srcOrd="0" destOrd="0" presId="urn:microsoft.com/office/officeart/2018/5/layout/IconLeafLabelList"/>
    <dgm:cxn modelId="{230B90FA-D444-48F8-88E2-CD2DB57C9677}" srcId="{7ACCBA1C-C033-4833-8E53-6BABF6E0C0EC}" destId="{916855D3-44CF-4A3A-AAF6-BDD3F6BA1B1E}" srcOrd="1" destOrd="0" parTransId="{B21F946E-97B5-49C5-B812-7C25CAF4E01B}" sibTransId="{3DF83FB6-9CE9-4BBE-8A63-E985C1376E62}"/>
    <dgm:cxn modelId="{45447AFA-A0CA-495E-BF9D-9A9989B6C874}" type="presParOf" srcId="{02D0CAD7-2468-4CCA-8FD1-F4F00925C6F4}" destId="{1439304B-F9CC-42FB-B6CF-34DBB34A90B4}" srcOrd="0" destOrd="0" presId="urn:microsoft.com/office/officeart/2018/5/layout/IconLeafLabelList"/>
    <dgm:cxn modelId="{0C0938FD-9E5C-4C9E-9B04-034DB86A5FE9}" type="presParOf" srcId="{1439304B-F9CC-42FB-B6CF-34DBB34A90B4}" destId="{A3CA28B4-762B-40E3-805D-99F59869B5F6}" srcOrd="0" destOrd="0" presId="urn:microsoft.com/office/officeart/2018/5/layout/IconLeafLabelList"/>
    <dgm:cxn modelId="{41F293C6-11EA-43AA-827E-3F76B1284408}" type="presParOf" srcId="{1439304B-F9CC-42FB-B6CF-34DBB34A90B4}" destId="{CCE86740-02E3-4512-8BA5-EF10EDA04EB6}" srcOrd="1" destOrd="0" presId="urn:microsoft.com/office/officeart/2018/5/layout/IconLeafLabelList"/>
    <dgm:cxn modelId="{91453D4E-ADD2-46C7-8918-FAE1BE29F771}" type="presParOf" srcId="{1439304B-F9CC-42FB-B6CF-34DBB34A90B4}" destId="{D2CE0027-2A1F-477B-884D-81FEE2B5F3C3}" srcOrd="2" destOrd="0" presId="urn:microsoft.com/office/officeart/2018/5/layout/IconLeafLabelList"/>
    <dgm:cxn modelId="{2B4FB1E2-D5B6-4BD0-86D5-3A97AE201A29}" type="presParOf" srcId="{1439304B-F9CC-42FB-B6CF-34DBB34A90B4}" destId="{11DB0153-3900-4FA6-A644-9DF458764385}" srcOrd="3" destOrd="0" presId="urn:microsoft.com/office/officeart/2018/5/layout/IconLeafLabelList"/>
    <dgm:cxn modelId="{C39B98F7-A3B6-4C25-963A-58A8B68101EC}" type="presParOf" srcId="{02D0CAD7-2468-4CCA-8FD1-F4F00925C6F4}" destId="{4EFB0242-5784-4FC8-B33A-A573B875B5E9}" srcOrd="1" destOrd="0" presId="urn:microsoft.com/office/officeart/2018/5/layout/IconLeafLabelList"/>
    <dgm:cxn modelId="{7A990741-2A74-4D43-A34E-B27FA4CAA471}" type="presParOf" srcId="{02D0CAD7-2468-4CCA-8FD1-F4F00925C6F4}" destId="{8C97E96E-F21A-4B03-97DA-1F5C1F9EA478}" srcOrd="2" destOrd="0" presId="urn:microsoft.com/office/officeart/2018/5/layout/IconLeafLabelList"/>
    <dgm:cxn modelId="{529CC358-0971-49F7-A4C4-CD2DF4B64CB1}" type="presParOf" srcId="{8C97E96E-F21A-4B03-97DA-1F5C1F9EA478}" destId="{C0850EEA-951D-4B68-A52C-CB9F1683611B}" srcOrd="0" destOrd="0" presId="urn:microsoft.com/office/officeart/2018/5/layout/IconLeafLabelList"/>
    <dgm:cxn modelId="{34AAE78C-15BC-496D-A2AF-F0AF4B91D802}" type="presParOf" srcId="{8C97E96E-F21A-4B03-97DA-1F5C1F9EA478}" destId="{12AA5E51-B762-4E72-B4DB-B68AD11253BF}" srcOrd="1" destOrd="0" presId="urn:microsoft.com/office/officeart/2018/5/layout/IconLeafLabelList"/>
    <dgm:cxn modelId="{9FCF3248-5C0B-4761-8079-A6C573963689}" type="presParOf" srcId="{8C97E96E-F21A-4B03-97DA-1F5C1F9EA478}" destId="{021F084B-B0A8-4CFB-A080-06247273078D}" srcOrd="2" destOrd="0" presId="urn:microsoft.com/office/officeart/2018/5/layout/IconLeafLabelList"/>
    <dgm:cxn modelId="{68539108-C00E-48AE-B3FB-CDB98FC547BD}" type="presParOf" srcId="{8C97E96E-F21A-4B03-97DA-1F5C1F9EA478}" destId="{194DA5F4-C8FB-491A-91EC-215488335A1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A86B6B-3C67-4E43-944F-828BFCD5E388}"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17627B45-078E-438C-8B5A-67BEB36317D3}">
      <dgm:prSet/>
      <dgm:spPr/>
      <dgm:t>
        <a:bodyPr/>
        <a:lstStyle/>
        <a:p>
          <a:r>
            <a:rPr lang="en-US"/>
            <a:t>Personal experience</a:t>
          </a:r>
        </a:p>
      </dgm:t>
    </dgm:pt>
    <dgm:pt modelId="{1720D574-19F4-46DD-BBEA-9FF2C6CCA4AF}" type="parTrans" cxnId="{93C2452E-8D00-41DC-A5B9-F9494152F6A4}">
      <dgm:prSet/>
      <dgm:spPr/>
      <dgm:t>
        <a:bodyPr/>
        <a:lstStyle/>
        <a:p>
          <a:endParaRPr lang="en-US"/>
        </a:p>
      </dgm:t>
    </dgm:pt>
    <dgm:pt modelId="{DA57D7EF-1321-4E9B-8B8F-EC17DFDDFA10}" type="sibTrans" cxnId="{93C2452E-8D00-41DC-A5B9-F9494152F6A4}">
      <dgm:prSet/>
      <dgm:spPr/>
      <dgm:t>
        <a:bodyPr/>
        <a:lstStyle/>
        <a:p>
          <a:endParaRPr lang="en-US"/>
        </a:p>
      </dgm:t>
    </dgm:pt>
    <dgm:pt modelId="{E52616DE-9F07-4FBC-902D-6D65835A7015}">
      <dgm:prSet/>
      <dgm:spPr/>
      <dgm:t>
        <a:bodyPr/>
        <a:lstStyle/>
        <a:p>
          <a:r>
            <a:rPr lang="en-US"/>
            <a:t>Since 17 July 2021, Zhengzhou China</a:t>
          </a:r>
        </a:p>
      </dgm:t>
    </dgm:pt>
    <dgm:pt modelId="{8300331C-5B81-4740-8956-016BBF9E4F65}" type="parTrans" cxnId="{238DC8A5-0100-4BC9-BA10-B2E3CF525BA0}">
      <dgm:prSet/>
      <dgm:spPr/>
      <dgm:t>
        <a:bodyPr/>
        <a:lstStyle/>
        <a:p>
          <a:endParaRPr lang="en-US"/>
        </a:p>
      </dgm:t>
    </dgm:pt>
    <dgm:pt modelId="{9CC6EF0B-B48C-45C2-9606-42C1ABA889F4}" type="sibTrans" cxnId="{238DC8A5-0100-4BC9-BA10-B2E3CF525BA0}">
      <dgm:prSet/>
      <dgm:spPr/>
      <dgm:t>
        <a:bodyPr/>
        <a:lstStyle/>
        <a:p>
          <a:endParaRPr lang="en-US"/>
        </a:p>
      </dgm:t>
    </dgm:pt>
    <dgm:pt modelId="{8A37EEEA-83BE-4217-8F2E-6CAFBDDB1E84}">
      <dgm:prSet/>
      <dgm:spPr/>
      <dgm:t>
        <a:bodyPr/>
        <a:lstStyle/>
        <a:p>
          <a:r>
            <a:rPr lang="en-US"/>
            <a:t>Maximum rainfall of 201.9 millimetres (7.95 in) in an hour</a:t>
          </a:r>
        </a:p>
      </dgm:t>
    </dgm:pt>
    <dgm:pt modelId="{2592902F-0EA1-42B8-8618-9C8F7B7170D6}" type="parTrans" cxnId="{75E31A6B-78EB-4084-A2C8-E3AEBC75B7C4}">
      <dgm:prSet/>
      <dgm:spPr/>
      <dgm:t>
        <a:bodyPr/>
        <a:lstStyle/>
        <a:p>
          <a:endParaRPr lang="en-US"/>
        </a:p>
      </dgm:t>
    </dgm:pt>
    <dgm:pt modelId="{EF9852D0-108F-4E4A-B2F9-0462E5AE4E5A}" type="sibTrans" cxnId="{75E31A6B-78EB-4084-A2C8-E3AEBC75B7C4}">
      <dgm:prSet/>
      <dgm:spPr/>
      <dgm:t>
        <a:bodyPr/>
        <a:lstStyle/>
        <a:p>
          <a:endParaRPr lang="en-US"/>
        </a:p>
      </dgm:t>
    </dgm:pt>
    <dgm:pt modelId="{AB4822CD-D637-4E6D-A32C-BA40148A3F18}">
      <dgm:prSet/>
      <dgm:spPr/>
      <dgm:t>
        <a:bodyPr/>
        <a:lstStyle/>
        <a:p>
          <a:r>
            <a:rPr lang="en-US"/>
            <a:t>Water and power outages</a:t>
          </a:r>
        </a:p>
      </dgm:t>
    </dgm:pt>
    <dgm:pt modelId="{8E4C7842-BBC6-4C51-92F0-A1DB60E3A2E8}" type="parTrans" cxnId="{CF77C860-D397-464F-B154-D61C9A1A1538}">
      <dgm:prSet/>
      <dgm:spPr/>
      <dgm:t>
        <a:bodyPr/>
        <a:lstStyle/>
        <a:p>
          <a:endParaRPr lang="en-US"/>
        </a:p>
      </dgm:t>
    </dgm:pt>
    <dgm:pt modelId="{018F2800-B883-47FD-9D7C-31826AE4B25C}" type="sibTrans" cxnId="{CF77C860-D397-464F-B154-D61C9A1A1538}">
      <dgm:prSet/>
      <dgm:spPr/>
      <dgm:t>
        <a:bodyPr/>
        <a:lstStyle/>
        <a:p>
          <a:endParaRPr lang="en-US"/>
        </a:p>
      </dgm:t>
    </dgm:pt>
    <dgm:pt modelId="{C3087C22-B4A8-40C2-B7F1-B2F60F2A53F0}">
      <dgm:prSet/>
      <dgm:spPr/>
      <dgm:t>
        <a:bodyPr/>
        <a:lstStyle/>
        <a:p>
          <a:r>
            <a:rPr lang="en-US"/>
            <a:t>Busy helpline </a:t>
          </a:r>
        </a:p>
      </dgm:t>
    </dgm:pt>
    <dgm:pt modelId="{5155FAA3-62FB-4679-8B84-3C752A4D17D5}" type="parTrans" cxnId="{FDDFBBC0-8DD7-4AA8-92C4-EA2280C17F18}">
      <dgm:prSet/>
      <dgm:spPr/>
      <dgm:t>
        <a:bodyPr/>
        <a:lstStyle/>
        <a:p>
          <a:endParaRPr lang="en-US"/>
        </a:p>
      </dgm:t>
    </dgm:pt>
    <dgm:pt modelId="{5B6D706F-91FC-42E9-BFCE-7402B9BD965B}" type="sibTrans" cxnId="{FDDFBBC0-8DD7-4AA8-92C4-EA2280C17F18}">
      <dgm:prSet/>
      <dgm:spPr/>
      <dgm:t>
        <a:bodyPr/>
        <a:lstStyle/>
        <a:p>
          <a:endParaRPr lang="en-US"/>
        </a:p>
      </dgm:t>
    </dgm:pt>
    <dgm:pt modelId="{19775C18-A843-41ED-BAD2-CF6E6AEC167B}">
      <dgm:prSet/>
      <dgm:spPr/>
      <dgm:t>
        <a:bodyPr/>
        <a:lstStyle/>
        <a:p>
          <a:r>
            <a:rPr lang="en-US"/>
            <a:t>Thousands of help posts on Weibo</a:t>
          </a:r>
        </a:p>
      </dgm:t>
    </dgm:pt>
    <dgm:pt modelId="{694CE686-ADD7-4CD5-9F65-CA3FEF426E54}" type="parTrans" cxnId="{D0B82D58-F580-453F-B589-54FED54F779F}">
      <dgm:prSet/>
      <dgm:spPr/>
      <dgm:t>
        <a:bodyPr/>
        <a:lstStyle/>
        <a:p>
          <a:endParaRPr lang="en-US"/>
        </a:p>
      </dgm:t>
    </dgm:pt>
    <dgm:pt modelId="{2BE0E00B-FABD-490C-B326-BE678487D498}" type="sibTrans" cxnId="{D0B82D58-F580-453F-B589-54FED54F779F}">
      <dgm:prSet/>
      <dgm:spPr/>
      <dgm:t>
        <a:bodyPr/>
        <a:lstStyle/>
        <a:p>
          <a:endParaRPr lang="en-US"/>
        </a:p>
      </dgm:t>
    </dgm:pt>
    <dgm:pt modelId="{0EA23263-FE20-49D8-B84D-435E9A48872A}" type="pres">
      <dgm:prSet presAssocID="{8FA86B6B-3C67-4E43-944F-828BFCD5E388}" presName="linear" presStyleCnt="0">
        <dgm:presLayoutVars>
          <dgm:dir/>
          <dgm:animLvl val="lvl"/>
          <dgm:resizeHandles val="exact"/>
        </dgm:presLayoutVars>
      </dgm:prSet>
      <dgm:spPr/>
    </dgm:pt>
    <dgm:pt modelId="{3943212F-929E-4C5C-AA58-0783385FED2D}" type="pres">
      <dgm:prSet presAssocID="{17627B45-078E-438C-8B5A-67BEB36317D3}" presName="parentLin" presStyleCnt="0"/>
      <dgm:spPr/>
    </dgm:pt>
    <dgm:pt modelId="{555DC9A7-E033-4DFB-A235-64BDB4ED5C99}" type="pres">
      <dgm:prSet presAssocID="{17627B45-078E-438C-8B5A-67BEB36317D3}" presName="parentLeftMargin" presStyleLbl="node1" presStyleIdx="0" presStyleCnt="1"/>
      <dgm:spPr/>
    </dgm:pt>
    <dgm:pt modelId="{82A4F2B9-E0FD-49A9-A0C4-676AF2F72D5F}" type="pres">
      <dgm:prSet presAssocID="{17627B45-078E-438C-8B5A-67BEB36317D3}" presName="parentText" presStyleLbl="node1" presStyleIdx="0" presStyleCnt="1">
        <dgm:presLayoutVars>
          <dgm:chMax val="0"/>
          <dgm:bulletEnabled val="1"/>
        </dgm:presLayoutVars>
      </dgm:prSet>
      <dgm:spPr/>
    </dgm:pt>
    <dgm:pt modelId="{F2992B6A-691C-45A1-99D0-997050D08066}" type="pres">
      <dgm:prSet presAssocID="{17627B45-078E-438C-8B5A-67BEB36317D3}" presName="negativeSpace" presStyleCnt="0"/>
      <dgm:spPr/>
    </dgm:pt>
    <dgm:pt modelId="{67AD60B2-F2B7-45EE-9F21-20B5465EED17}" type="pres">
      <dgm:prSet presAssocID="{17627B45-078E-438C-8B5A-67BEB36317D3}" presName="childText" presStyleLbl="conFgAcc1" presStyleIdx="0" presStyleCnt="1">
        <dgm:presLayoutVars>
          <dgm:bulletEnabled val="1"/>
        </dgm:presLayoutVars>
      </dgm:prSet>
      <dgm:spPr/>
    </dgm:pt>
  </dgm:ptLst>
  <dgm:cxnLst>
    <dgm:cxn modelId="{A0072E02-6FF4-4C8C-BA57-A5F8BCC7F4F8}" type="presOf" srcId="{C3087C22-B4A8-40C2-B7F1-B2F60F2A53F0}" destId="{67AD60B2-F2B7-45EE-9F21-20B5465EED17}" srcOrd="0" destOrd="3" presId="urn:microsoft.com/office/officeart/2005/8/layout/list1"/>
    <dgm:cxn modelId="{66B1C80C-9DC9-41D8-922B-B35608D26548}" type="presOf" srcId="{E52616DE-9F07-4FBC-902D-6D65835A7015}" destId="{67AD60B2-F2B7-45EE-9F21-20B5465EED17}" srcOrd="0" destOrd="0" presId="urn:microsoft.com/office/officeart/2005/8/layout/list1"/>
    <dgm:cxn modelId="{8AC41B2C-5B71-4A73-8C2D-2CA21A633A27}" type="presOf" srcId="{17627B45-078E-438C-8B5A-67BEB36317D3}" destId="{555DC9A7-E033-4DFB-A235-64BDB4ED5C99}" srcOrd="0" destOrd="0" presId="urn:microsoft.com/office/officeart/2005/8/layout/list1"/>
    <dgm:cxn modelId="{93C2452E-8D00-41DC-A5B9-F9494152F6A4}" srcId="{8FA86B6B-3C67-4E43-944F-828BFCD5E388}" destId="{17627B45-078E-438C-8B5A-67BEB36317D3}" srcOrd="0" destOrd="0" parTransId="{1720D574-19F4-46DD-BBEA-9FF2C6CCA4AF}" sibTransId="{DA57D7EF-1321-4E9B-8B8F-EC17DFDDFA10}"/>
    <dgm:cxn modelId="{CF77C860-D397-464F-B154-D61C9A1A1538}" srcId="{17627B45-078E-438C-8B5A-67BEB36317D3}" destId="{AB4822CD-D637-4E6D-A32C-BA40148A3F18}" srcOrd="2" destOrd="0" parTransId="{8E4C7842-BBC6-4C51-92F0-A1DB60E3A2E8}" sibTransId="{018F2800-B883-47FD-9D7C-31826AE4B25C}"/>
    <dgm:cxn modelId="{94E59542-B343-472A-A509-F08E40C183ED}" type="presOf" srcId="{8FA86B6B-3C67-4E43-944F-828BFCD5E388}" destId="{0EA23263-FE20-49D8-B84D-435E9A48872A}" srcOrd="0" destOrd="0" presId="urn:microsoft.com/office/officeart/2005/8/layout/list1"/>
    <dgm:cxn modelId="{75E31A6B-78EB-4084-A2C8-E3AEBC75B7C4}" srcId="{17627B45-078E-438C-8B5A-67BEB36317D3}" destId="{8A37EEEA-83BE-4217-8F2E-6CAFBDDB1E84}" srcOrd="1" destOrd="0" parTransId="{2592902F-0EA1-42B8-8618-9C8F7B7170D6}" sibTransId="{EF9852D0-108F-4E4A-B2F9-0462E5AE4E5A}"/>
    <dgm:cxn modelId="{D0B82D58-F580-453F-B589-54FED54F779F}" srcId="{17627B45-078E-438C-8B5A-67BEB36317D3}" destId="{19775C18-A843-41ED-BAD2-CF6E6AEC167B}" srcOrd="4" destOrd="0" parTransId="{694CE686-ADD7-4CD5-9F65-CA3FEF426E54}" sibTransId="{2BE0E00B-FABD-490C-B326-BE678487D498}"/>
    <dgm:cxn modelId="{7547918D-61CD-4BCA-B007-47BCD187BBC6}" type="presOf" srcId="{19775C18-A843-41ED-BAD2-CF6E6AEC167B}" destId="{67AD60B2-F2B7-45EE-9F21-20B5465EED17}" srcOrd="0" destOrd="4" presId="urn:microsoft.com/office/officeart/2005/8/layout/list1"/>
    <dgm:cxn modelId="{63137A95-8CEF-47E7-8E65-68C617C20DBA}" type="presOf" srcId="{AB4822CD-D637-4E6D-A32C-BA40148A3F18}" destId="{67AD60B2-F2B7-45EE-9F21-20B5465EED17}" srcOrd="0" destOrd="2" presId="urn:microsoft.com/office/officeart/2005/8/layout/list1"/>
    <dgm:cxn modelId="{77232E9D-36D1-48AE-BDF9-AB8CEA56CCDC}" type="presOf" srcId="{8A37EEEA-83BE-4217-8F2E-6CAFBDDB1E84}" destId="{67AD60B2-F2B7-45EE-9F21-20B5465EED17}" srcOrd="0" destOrd="1" presId="urn:microsoft.com/office/officeart/2005/8/layout/list1"/>
    <dgm:cxn modelId="{238DC8A5-0100-4BC9-BA10-B2E3CF525BA0}" srcId="{17627B45-078E-438C-8B5A-67BEB36317D3}" destId="{E52616DE-9F07-4FBC-902D-6D65835A7015}" srcOrd="0" destOrd="0" parTransId="{8300331C-5B81-4740-8956-016BBF9E4F65}" sibTransId="{9CC6EF0B-B48C-45C2-9606-42C1ABA889F4}"/>
    <dgm:cxn modelId="{FDDFBBC0-8DD7-4AA8-92C4-EA2280C17F18}" srcId="{17627B45-078E-438C-8B5A-67BEB36317D3}" destId="{C3087C22-B4A8-40C2-B7F1-B2F60F2A53F0}" srcOrd="3" destOrd="0" parTransId="{5155FAA3-62FB-4679-8B84-3C752A4D17D5}" sibTransId="{5B6D706F-91FC-42E9-BFCE-7402B9BD965B}"/>
    <dgm:cxn modelId="{2D26B8D1-54A2-4DA5-89CA-829E6881384C}" type="presOf" srcId="{17627B45-078E-438C-8B5A-67BEB36317D3}" destId="{82A4F2B9-E0FD-49A9-A0C4-676AF2F72D5F}" srcOrd="1" destOrd="0" presId="urn:microsoft.com/office/officeart/2005/8/layout/list1"/>
    <dgm:cxn modelId="{80A0E8F6-73DF-4E54-8625-9D28FF630A1E}" type="presParOf" srcId="{0EA23263-FE20-49D8-B84D-435E9A48872A}" destId="{3943212F-929E-4C5C-AA58-0783385FED2D}" srcOrd="0" destOrd="0" presId="urn:microsoft.com/office/officeart/2005/8/layout/list1"/>
    <dgm:cxn modelId="{90280E61-8F60-4241-BBAF-D8EF8B829986}" type="presParOf" srcId="{3943212F-929E-4C5C-AA58-0783385FED2D}" destId="{555DC9A7-E033-4DFB-A235-64BDB4ED5C99}" srcOrd="0" destOrd="0" presId="urn:microsoft.com/office/officeart/2005/8/layout/list1"/>
    <dgm:cxn modelId="{9EFB4323-E819-4EA2-A02D-55ED4563DB85}" type="presParOf" srcId="{3943212F-929E-4C5C-AA58-0783385FED2D}" destId="{82A4F2B9-E0FD-49A9-A0C4-676AF2F72D5F}" srcOrd="1" destOrd="0" presId="urn:microsoft.com/office/officeart/2005/8/layout/list1"/>
    <dgm:cxn modelId="{C878C8DC-682D-495A-BDCE-C2FCFF552EE8}" type="presParOf" srcId="{0EA23263-FE20-49D8-B84D-435E9A48872A}" destId="{F2992B6A-691C-45A1-99D0-997050D08066}" srcOrd="1" destOrd="0" presId="urn:microsoft.com/office/officeart/2005/8/layout/list1"/>
    <dgm:cxn modelId="{F0415498-D45E-4EA6-AA7F-FCDCF553B5E5}" type="presParOf" srcId="{0EA23263-FE20-49D8-B84D-435E9A48872A}" destId="{67AD60B2-F2B7-45EE-9F21-20B5465EED17}"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CCBA1C-C033-4833-8E53-6BABF6E0C0EC}" type="doc">
      <dgm:prSet loTypeId="urn:microsoft.com/office/officeart/2016/7/layout/AccentHomeChevronProcess" loCatId="timeline" qsTypeId="urn:microsoft.com/office/officeart/2005/8/quickstyle/simple1" qsCatId="simple" csTypeId="urn:microsoft.com/office/officeart/2005/8/colors/accent0_3" csCatId="mainScheme" phldr="1"/>
      <dgm:spPr/>
      <dgm:t>
        <a:bodyPr/>
        <a:lstStyle/>
        <a:p>
          <a:endParaRPr lang="en-US"/>
        </a:p>
      </dgm:t>
    </dgm:pt>
    <dgm:pt modelId="{FF32D72E-EF81-4A2A-9F72-0AEB2A83D17C}">
      <dgm:prSet phldr="0"/>
      <dgm:spPr/>
      <dgm:t>
        <a:bodyPr/>
        <a:lstStyle/>
        <a:p>
          <a:pPr algn="l" rtl="0">
            <a:lnSpc>
              <a:spcPct val="120000"/>
            </a:lnSpc>
            <a:defRPr cap="all"/>
          </a:pPr>
          <a:r>
            <a:rPr lang="en-US" dirty="0">
              <a:latin typeface="Microsoft YaHei"/>
            </a:rPr>
            <a:t>Result </a:t>
          </a:r>
          <a:r>
            <a:rPr lang="en-US" dirty="0"/>
            <a:t>Organization</a:t>
          </a:r>
        </a:p>
      </dgm:t>
    </dgm:pt>
    <dgm:pt modelId="{2F624A8A-677D-4C25-A674-E2D58F9280A8}" type="parTrans" cxnId="{3954E95C-8809-403F-AE7F-5C650F56BA65}">
      <dgm:prSet/>
      <dgm:spPr/>
      <dgm:t>
        <a:bodyPr/>
        <a:lstStyle/>
        <a:p>
          <a:endParaRPr lang="en-US"/>
        </a:p>
      </dgm:t>
    </dgm:pt>
    <dgm:pt modelId="{B6096F58-860A-4229-B5B7-0340BCFFCA20}" type="sibTrans" cxnId="{3954E95C-8809-403F-AE7F-5C650F56BA65}">
      <dgm:prSet/>
      <dgm:spPr/>
      <dgm:t>
        <a:bodyPr/>
        <a:lstStyle/>
        <a:p>
          <a:endParaRPr lang="en-US"/>
        </a:p>
      </dgm:t>
    </dgm:pt>
    <dgm:pt modelId="{7D475390-A2A9-40FE-A2A0-61383124C0C5}">
      <dgm:prSet phldr="0"/>
      <dgm:spPr/>
      <dgm:t>
        <a:bodyPr/>
        <a:lstStyle/>
        <a:p>
          <a:pPr algn="l" rtl="0">
            <a:lnSpc>
              <a:spcPct val="120000"/>
            </a:lnSpc>
            <a:defRPr cap="all"/>
          </a:pPr>
          <a:r>
            <a:rPr lang="en-US">
              <a:latin typeface="Microsoft YaHei"/>
            </a:rPr>
            <a:t>Tweets Gathering</a:t>
          </a:r>
          <a:endParaRPr lang="zh-CN" altLang="en-US"/>
        </a:p>
      </dgm:t>
    </dgm:pt>
    <dgm:pt modelId="{4AA40710-E8E8-4A05-9B6B-2B5204F9925C}" type="parTrans" cxnId="{87054879-0C95-42AE-BE89-5AC51253F70A}">
      <dgm:prSet/>
      <dgm:spPr/>
    </dgm:pt>
    <dgm:pt modelId="{E952CD47-ED7E-4500-8F59-BE1EF12E6281}" type="sibTrans" cxnId="{87054879-0C95-42AE-BE89-5AC51253F70A}">
      <dgm:prSet/>
      <dgm:spPr/>
    </dgm:pt>
    <dgm:pt modelId="{EBEC7477-3EF1-4D88-8142-96F1EE85830F}">
      <dgm:prSet phldr="0"/>
      <dgm:spPr>
        <a:solidFill>
          <a:schemeClr val="accent6"/>
        </a:solidFill>
      </dgm:spPr>
      <dgm:t>
        <a:bodyPr/>
        <a:lstStyle/>
        <a:p>
          <a:pPr algn="l">
            <a:lnSpc>
              <a:spcPct val="120000"/>
            </a:lnSpc>
            <a:defRPr cap="all"/>
          </a:pPr>
          <a:r>
            <a:rPr lang="en-US" b="1" u="sng"/>
            <a:t>Image classification</a:t>
          </a:r>
          <a:endParaRPr lang="en-US"/>
        </a:p>
      </dgm:t>
    </dgm:pt>
    <dgm:pt modelId="{852F9AF9-BEA9-4EED-A46B-2BD25F448915}" type="parTrans" cxnId="{B68A869F-8B15-46F2-8FF4-694B329ED471}">
      <dgm:prSet/>
      <dgm:spPr/>
    </dgm:pt>
    <dgm:pt modelId="{4C8451B1-C323-4CB1-9A6E-FD0BD280B533}" type="sibTrans" cxnId="{B68A869F-8B15-46F2-8FF4-694B329ED471}">
      <dgm:prSet/>
      <dgm:spPr/>
    </dgm:pt>
    <dgm:pt modelId="{F8D803C7-4D99-48F7-B3BE-BCE14F2DA99A}">
      <dgm:prSet phldr="0"/>
      <dgm:spPr/>
      <dgm:t>
        <a:bodyPr/>
        <a:lstStyle/>
        <a:p>
          <a:pPr algn="l">
            <a:lnSpc>
              <a:spcPct val="120000"/>
            </a:lnSpc>
            <a:defRPr cap="all"/>
          </a:pPr>
          <a:r>
            <a:rPr lang="en-US"/>
            <a:t>Natural Language Processing</a:t>
          </a:r>
          <a:endParaRPr lang="en-US" altLang="zh-CN"/>
        </a:p>
      </dgm:t>
    </dgm:pt>
    <dgm:pt modelId="{6E88A829-F0CD-4D8D-8C68-C711FAE86ADF}" type="parTrans" cxnId="{E707A358-9566-4967-A015-106C833A1D85}">
      <dgm:prSet/>
      <dgm:spPr/>
    </dgm:pt>
    <dgm:pt modelId="{997B4199-70AC-467B-91AE-E6D7DB44DC2F}" type="sibTrans" cxnId="{E707A358-9566-4967-A015-106C833A1D85}">
      <dgm:prSet/>
      <dgm:spPr/>
    </dgm:pt>
    <dgm:pt modelId="{592CF279-B124-4194-81C8-0FD745723C2B}">
      <dgm:prSet phldr="0"/>
      <dgm:spPr/>
      <dgm:t>
        <a:bodyPr/>
        <a:lstStyle/>
        <a:p>
          <a:pPr algn="l" rtl="0">
            <a:lnSpc>
              <a:spcPct val="120000"/>
            </a:lnSpc>
            <a:defRPr cap="all"/>
          </a:pPr>
          <a:r>
            <a:rPr lang="en-US" altLang="zh-CN" b="0" u="none">
              <a:latin typeface="Microsoft YaHei"/>
            </a:rPr>
            <a:t>Relevant Tags</a:t>
          </a:r>
          <a:endParaRPr lang="en-US" altLang="zh-CN" b="0" u="none" dirty="0">
            <a:latin typeface="Microsoft YaHei"/>
          </a:endParaRPr>
        </a:p>
      </dgm:t>
    </dgm:pt>
    <dgm:pt modelId="{7F756244-6ECD-4B20-9756-AA4A91C87651}" type="parTrans" cxnId="{F89C136A-BE87-4947-AA56-04C549820285}">
      <dgm:prSet/>
      <dgm:spPr/>
    </dgm:pt>
    <dgm:pt modelId="{8B352457-41DC-4984-928C-5EB7DE778348}" type="sibTrans" cxnId="{F89C136A-BE87-4947-AA56-04C549820285}">
      <dgm:prSet/>
      <dgm:spPr/>
    </dgm:pt>
    <dgm:pt modelId="{E053C34B-F8F6-4895-AC92-76C511352E0D}">
      <dgm:prSet phldr="0"/>
      <dgm:spPr/>
      <dgm:t>
        <a:bodyPr/>
        <a:lstStyle/>
        <a:p>
          <a:pPr algn="l" rtl="0">
            <a:lnSpc>
              <a:spcPct val="120000"/>
            </a:lnSpc>
            <a:defRPr cap="all"/>
          </a:pPr>
          <a:r>
            <a:rPr lang="en-US" altLang="zh-CN" b="0" u="none" dirty="0">
              <a:latin typeface="Microsoft YaHei"/>
            </a:rPr>
            <a:t>Target disaster</a:t>
          </a:r>
        </a:p>
      </dgm:t>
    </dgm:pt>
    <dgm:pt modelId="{DEF483A8-0DC4-471C-B59C-555EEE828A16}" type="parTrans" cxnId="{60BD61C2-4C46-4033-AF50-4DDAE94B4C3D}">
      <dgm:prSet/>
      <dgm:spPr/>
    </dgm:pt>
    <dgm:pt modelId="{D0F89488-33E0-4655-8398-F54EDB8F563E}" type="sibTrans" cxnId="{60BD61C2-4C46-4033-AF50-4DDAE94B4C3D}">
      <dgm:prSet/>
      <dgm:spPr/>
    </dgm:pt>
    <dgm:pt modelId="{218DD94F-2866-4B46-ACFA-61192649D380}">
      <dgm:prSet phldr="0"/>
      <dgm:spPr/>
      <dgm:t>
        <a:bodyPr/>
        <a:lstStyle/>
        <a:p>
          <a:pPr algn="l" rtl="0">
            <a:lnSpc>
              <a:spcPct val="120000"/>
            </a:lnSpc>
            <a:defRPr cap="all"/>
          </a:pPr>
          <a:r>
            <a:rPr lang="en-US" altLang="zh-CN" dirty="0">
              <a:latin typeface="Microsoft YaHei"/>
            </a:rPr>
            <a:t>Degree</a:t>
          </a:r>
          <a:r>
            <a:rPr lang="zh-CN" altLang="en-US" dirty="0"/>
            <a:t> </a:t>
          </a:r>
          <a:r>
            <a:rPr lang="en-US" altLang="zh-CN" dirty="0"/>
            <a:t>of</a:t>
          </a:r>
          <a:r>
            <a:rPr lang="zh-CN" altLang="en-US" dirty="0"/>
            <a:t> </a:t>
          </a:r>
          <a:r>
            <a:rPr lang="en-US" altLang="zh-CN" dirty="0"/>
            <a:t>urgency</a:t>
          </a:r>
          <a:endParaRPr lang="en-US" altLang="zh-CN" dirty="0">
            <a:latin typeface="Microsoft YaHei"/>
          </a:endParaRPr>
        </a:p>
      </dgm:t>
    </dgm:pt>
    <dgm:pt modelId="{6E8F3094-66D7-4F08-88F2-8C6A99069E27}" type="parTrans" cxnId="{68ABC4FB-36B1-4FEF-8FA5-5B11847584F0}">
      <dgm:prSet/>
      <dgm:spPr/>
    </dgm:pt>
    <dgm:pt modelId="{13FB8871-C1BC-4531-9907-3F4F300FB084}" type="sibTrans" cxnId="{68ABC4FB-36B1-4FEF-8FA5-5B11847584F0}">
      <dgm:prSet/>
      <dgm:spPr/>
    </dgm:pt>
    <dgm:pt modelId="{EF57252F-B5C1-4618-B2B8-D6D669B36CC8}">
      <dgm:prSet phldr="0"/>
      <dgm:spPr/>
      <dgm:t>
        <a:bodyPr/>
        <a:lstStyle/>
        <a:p>
          <a:pPr algn="l" rtl="0">
            <a:lnSpc>
              <a:spcPct val="120000"/>
            </a:lnSpc>
            <a:defRPr cap="all"/>
          </a:pPr>
          <a:r>
            <a:rPr lang="en-US" dirty="0">
              <a:latin typeface="Microsoft YaHei"/>
            </a:rPr>
            <a:t>Key information</a:t>
          </a:r>
          <a:endParaRPr lang="en-US" altLang="zh-CN" dirty="0"/>
        </a:p>
      </dgm:t>
    </dgm:pt>
    <dgm:pt modelId="{44E8E9D0-2E90-41EB-85D4-980235E13589}" type="parTrans" cxnId="{2E124056-6873-4396-8760-15E6F23AF013}">
      <dgm:prSet/>
      <dgm:spPr/>
    </dgm:pt>
    <dgm:pt modelId="{84203D10-6A77-4FF1-B1B1-D35F4C3DBBE1}" type="sibTrans" cxnId="{2E124056-6873-4396-8760-15E6F23AF013}">
      <dgm:prSet/>
      <dgm:spPr/>
    </dgm:pt>
    <dgm:pt modelId="{9D4DD04C-5703-4CB2-B177-3F0159D32B46}">
      <dgm:prSet phldr="0"/>
      <dgm:spPr/>
      <dgm:t>
        <a:bodyPr/>
        <a:lstStyle/>
        <a:p>
          <a:pPr algn="l" rtl="0">
            <a:lnSpc>
              <a:spcPct val="120000"/>
            </a:lnSpc>
            <a:defRPr cap="all"/>
          </a:pPr>
          <a:r>
            <a:rPr lang="en-US" dirty="0"/>
            <a:t>Rescue </a:t>
          </a:r>
          <a:r>
            <a:rPr lang="en-US" dirty="0">
              <a:latin typeface="Microsoft YaHei"/>
            </a:rPr>
            <a:t>arrangement</a:t>
          </a:r>
          <a:endParaRPr lang="en-US" altLang="zh-CN" dirty="0">
            <a:latin typeface="Microsoft YaHei"/>
          </a:endParaRPr>
        </a:p>
      </dgm:t>
    </dgm:pt>
    <dgm:pt modelId="{9C408066-8393-4B19-8C35-A6CB811A81E7}" type="parTrans" cxnId="{F8DC387B-87DC-4B5B-B0D6-F568E13BAF70}">
      <dgm:prSet/>
      <dgm:spPr/>
    </dgm:pt>
    <dgm:pt modelId="{554D79F6-6933-426E-962E-A81D5352816F}" type="sibTrans" cxnId="{F8DC387B-87DC-4B5B-B0D6-F568E13BAF70}">
      <dgm:prSet/>
      <dgm:spPr/>
    </dgm:pt>
    <dgm:pt modelId="{F1AEE492-75C8-4107-92DA-50A25CDB982A}" type="pres">
      <dgm:prSet presAssocID="{7ACCBA1C-C033-4833-8E53-6BABF6E0C0EC}" presName="Name0" presStyleCnt="0">
        <dgm:presLayoutVars>
          <dgm:animLvl val="lvl"/>
          <dgm:resizeHandles val="exact"/>
        </dgm:presLayoutVars>
      </dgm:prSet>
      <dgm:spPr/>
    </dgm:pt>
    <dgm:pt modelId="{6DD3DF60-5530-4925-8F9F-3460339DE868}" type="pres">
      <dgm:prSet presAssocID="{7D475390-A2A9-40FE-A2A0-61383124C0C5}" presName="composite" presStyleCnt="0"/>
      <dgm:spPr/>
    </dgm:pt>
    <dgm:pt modelId="{50742B00-F8C9-455E-84D0-8111552717CD}" type="pres">
      <dgm:prSet presAssocID="{7D475390-A2A9-40FE-A2A0-61383124C0C5}" presName="L" presStyleLbl="solidFgAcc1" presStyleIdx="0" presStyleCnt="4">
        <dgm:presLayoutVars>
          <dgm:chMax val="0"/>
          <dgm:chPref val="0"/>
        </dgm:presLayoutVars>
      </dgm:prSet>
      <dgm:spPr/>
    </dgm:pt>
    <dgm:pt modelId="{684FDECD-5272-4BC8-B331-71F26C0263B6}" type="pres">
      <dgm:prSet presAssocID="{7D475390-A2A9-40FE-A2A0-61383124C0C5}" presName="parTx" presStyleLbl="alignNode1" presStyleIdx="0" presStyleCnt="4">
        <dgm:presLayoutVars>
          <dgm:chMax val="0"/>
          <dgm:chPref val="0"/>
          <dgm:bulletEnabled val="1"/>
        </dgm:presLayoutVars>
      </dgm:prSet>
      <dgm:spPr/>
    </dgm:pt>
    <dgm:pt modelId="{EFD88129-5DB1-499D-B17A-A52BB1B6438F}" type="pres">
      <dgm:prSet presAssocID="{7D475390-A2A9-40FE-A2A0-61383124C0C5}" presName="desTx" presStyleLbl="revTx" presStyleIdx="0" presStyleCnt="4">
        <dgm:presLayoutVars>
          <dgm:chMax val="0"/>
          <dgm:chPref val="0"/>
          <dgm:bulletEnabled val="1"/>
        </dgm:presLayoutVars>
      </dgm:prSet>
      <dgm:spPr/>
    </dgm:pt>
    <dgm:pt modelId="{D3D3AB11-F1AC-4062-9457-3A7F13FDE0AC}" type="pres">
      <dgm:prSet presAssocID="{7D475390-A2A9-40FE-A2A0-61383124C0C5}" presName="EmptyPlaceHolder" presStyleCnt="0"/>
      <dgm:spPr/>
    </dgm:pt>
    <dgm:pt modelId="{264E26F9-C8AE-48DF-A5B6-A2EC3EEA825B}" type="pres">
      <dgm:prSet presAssocID="{E952CD47-ED7E-4500-8F59-BE1EF12E6281}" presName="space" presStyleCnt="0"/>
      <dgm:spPr/>
    </dgm:pt>
    <dgm:pt modelId="{34D0C8FD-E386-4E0A-8639-A6D5CF8BF0D2}" type="pres">
      <dgm:prSet presAssocID="{EBEC7477-3EF1-4D88-8142-96F1EE85830F}" presName="composite" presStyleCnt="0"/>
      <dgm:spPr/>
    </dgm:pt>
    <dgm:pt modelId="{A1037A31-2C49-4AF5-AF0E-E39450909D89}" type="pres">
      <dgm:prSet presAssocID="{EBEC7477-3EF1-4D88-8142-96F1EE85830F}" presName="L" presStyleLbl="solidFgAcc1" presStyleIdx="1" presStyleCnt="4">
        <dgm:presLayoutVars>
          <dgm:chMax val="0"/>
          <dgm:chPref val="0"/>
        </dgm:presLayoutVars>
      </dgm:prSet>
      <dgm:spPr/>
    </dgm:pt>
    <dgm:pt modelId="{0C57A99F-388A-4B6D-9BCD-175665DBA769}" type="pres">
      <dgm:prSet presAssocID="{EBEC7477-3EF1-4D88-8142-96F1EE85830F}" presName="parTx" presStyleLbl="alignNode1" presStyleIdx="1" presStyleCnt="4">
        <dgm:presLayoutVars>
          <dgm:chMax val="0"/>
          <dgm:chPref val="0"/>
          <dgm:bulletEnabled val="1"/>
        </dgm:presLayoutVars>
      </dgm:prSet>
      <dgm:spPr/>
    </dgm:pt>
    <dgm:pt modelId="{12381F6C-B497-4ADF-AC97-146EAC148C07}" type="pres">
      <dgm:prSet presAssocID="{EBEC7477-3EF1-4D88-8142-96F1EE85830F}" presName="desTx" presStyleLbl="revTx" presStyleIdx="1" presStyleCnt="4">
        <dgm:presLayoutVars>
          <dgm:chMax val="0"/>
          <dgm:chPref val="0"/>
          <dgm:bulletEnabled val="1"/>
        </dgm:presLayoutVars>
      </dgm:prSet>
      <dgm:spPr/>
    </dgm:pt>
    <dgm:pt modelId="{4CF755A7-2C38-4D85-A248-84C815C7CD75}" type="pres">
      <dgm:prSet presAssocID="{EBEC7477-3EF1-4D88-8142-96F1EE85830F}" presName="EmptyPlaceHolder" presStyleCnt="0"/>
      <dgm:spPr/>
    </dgm:pt>
    <dgm:pt modelId="{55637B27-701F-4FDB-8ED2-3DC0B04E6045}" type="pres">
      <dgm:prSet presAssocID="{4C8451B1-C323-4CB1-9A6E-FD0BD280B533}" presName="space" presStyleCnt="0"/>
      <dgm:spPr/>
    </dgm:pt>
    <dgm:pt modelId="{6BD34EAF-5A7F-45AC-B0CE-AA70CC6F5879}" type="pres">
      <dgm:prSet presAssocID="{F8D803C7-4D99-48F7-B3BE-BCE14F2DA99A}" presName="composite" presStyleCnt="0"/>
      <dgm:spPr/>
    </dgm:pt>
    <dgm:pt modelId="{B3BA44FC-5299-4D54-900B-AF5DC8004D97}" type="pres">
      <dgm:prSet presAssocID="{F8D803C7-4D99-48F7-B3BE-BCE14F2DA99A}" presName="L" presStyleLbl="solidFgAcc1" presStyleIdx="2" presStyleCnt="4">
        <dgm:presLayoutVars>
          <dgm:chMax val="0"/>
          <dgm:chPref val="0"/>
        </dgm:presLayoutVars>
      </dgm:prSet>
      <dgm:spPr/>
    </dgm:pt>
    <dgm:pt modelId="{0F8F584F-7ADA-4B25-88BC-2984F4C4630C}" type="pres">
      <dgm:prSet presAssocID="{F8D803C7-4D99-48F7-B3BE-BCE14F2DA99A}" presName="parTx" presStyleLbl="alignNode1" presStyleIdx="2" presStyleCnt="4">
        <dgm:presLayoutVars>
          <dgm:chMax val="0"/>
          <dgm:chPref val="0"/>
          <dgm:bulletEnabled val="1"/>
        </dgm:presLayoutVars>
      </dgm:prSet>
      <dgm:spPr/>
    </dgm:pt>
    <dgm:pt modelId="{037F2C8B-9E9F-4E3A-8E9C-5D73A3EB17CE}" type="pres">
      <dgm:prSet presAssocID="{F8D803C7-4D99-48F7-B3BE-BCE14F2DA99A}" presName="desTx" presStyleLbl="revTx" presStyleIdx="2" presStyleCnt="4">
        <dgm:presLayoutVars>
          <dgm:chMax val="0"/>
          <dgm:chPref val="0"/>
          <dgm:bulletEnabled val="1"/>
        </dgm:presLayoutVars>
      </dgm:prSet>
      <dgm:spPr/>
    </dgm:pt>
    <dgm:pt modelId="{F0D2B7D7-8D45-41A2-A616-A8072D75CE03}" type="pres">
      <dgm:prSet presAssocID="{F8D803C7-4D99-48F7-B3BE-BCE14F2DA99A}" presName="EmptyPlaceHolder" presStyleCnt="0"/>
      <dgm:spPr/>
    </dgm:pt>
    <dgm:pt modelId="{68511B98-BB66-4783-A57B-BAE5A281F88E}" type="pres">
      <dgm:prSet presAssocID="{997B4199-70AC-467B-91AE-E6D7DB44DC2F}" presName="space" presStyleCnt="0"/>
      <dgm:spPr/>
    </dgm:pt>
    <dgm:pt modelId="{776FDF60-14FA-4C62-A481-053485A3DA33}" type="pres">
      <dgm:prSet presAssocID="{FF32D72E-EF81-4A2A-9F72-0AEB2A83D17C}" presName="composite" presStyleCnt="0"/>
      <dgm:spPr/>
    </dgm:pt>
    <dgm:pt modelId="{CF00099E-272F-451D-BFD3-7DC57B15AF89}" type="pres">
      <dgm:prSet presAssocID="{FF32D72E-EF81-4A2A-9F72-0AEB2A83D17C}" presName="L" presStyleLbl="solidFgAcc1" presStyleIdx="3" presStyleCnt="4">
        <dgm:presLayoutVars>
          <dgm:chMax val="0"/>
          <dgm:chPref val="0"/>
        </dgm:presLayoutVars>
      </dgm:prSet>
      <dgm:spPr/>
    </dgm:pt>
    <dgm:pt modelId="{562BAEF7-488A-4EFF-A588-4A04F00BF4F2}" type="pres">
      <dgm:prSet presAssocID="{FF32D72E-EF81-4A2A-9F72-0AEB2A83D17C}" presName="parTx" presStyleLbl="alignNode1" presStyleIdx="3" presStyleCnt="4">
        <dgm:presLayoutVars>
          <dgm:chMax val="0"/>
          <dgm:chPref val="0"/>
          <dgm:bulletEnabled val="1"/>
        </dgm:presLayoutVars>
      </dgm:prSet>
      <dgm:spPr/>
    </dgm:pt>
    <dgm:pt modelId="{D389D946-2900-4A8A-9092-C0D986DAE141}" type="pres">
      <dgm:prSet presAssocID="{FF32D72E-EF81-4A2A-9F72-0AEB2A83D17C}" presName="desTx" presStyleLbl="revTx" presStyleIdx="3" presStyleCnt="4">
        <dgm:presLayoutVars>
          <dgm:chMax val="0"/>
          <dgm:chPref val="0"/>
          <dgm:bulletEnabled val="1"/>
        </dgm:presLayoutVars>
      </dgm:prSet>
      <dgm:spPr/>
    </dgm:pt>
    <dgm:pt modelId="{F0FD9C30-9501-46BD-88D3-4967E480055D}" type="pres">
      <dgm:prSet presAssocID="{FF32D72E-EF81-4A2A-9F72-0AEB2A83D17C}" presName="EmptyPlaceHolder" presStyleCnt="0"/>
      <dgm:spPr/>
    </dgm:pt>
  </dgm:ptLst>
  <dgm:cxnLst>
    <dgm:cxn modelId="{2ABD0B07-107A-49BA-83A8-85D9D44927D1}" type="presOf" srcId="{7D475390-A2A9-40FE-A2A0-61383124C0C5}" destId="{684FDECD-5272-4BC8-B331-71F26C0263B6}" srcOrd="0" destOrd="0" presId="urn:microsoft.com/office/officeart/2016/7/layout/AccentHomeChevronProcess"/>
    <dgm:cxn modelId="{3954E95C-8809-403F-AE7F-5C650F56BA65}" srcId="{7ACCBA1C-C033-4833-8E53-6BABF6E0C0EC}" destId="{FF32D72E-EF81-4A2A-9F72-0AEB2A83D17C}" srcOrd="3" destOrd="0" parTransId="{2F624A8A-677D-4C25-A674-E2D58F9280A8}" sibTransId="{B6096F58-860A-4229-B5B7-0340BCFFCA20}"/>
    <dgm:cxn modelId="{F7F16743-BA80-42A8-984D-E84F1BD34ED6}" type="presOf" srcId="{E053C34B-F8F6-4895-AC92-76C511352E0D}" destId="{12381F6C-B497-4ADF-AC97-146EAC148C07}" srcOrd="0" destOrd="0" presId="urn:microsoft.com/office/officeart/2016/7/layout/AccentHomeChevronProcess"/>
    <dgm:cxn modelId="{F89C136A-BE87-4947-AA56-04C549820285}" srcId="{7D475390-A2A9-40FE-A2A0-61383124C0C5}" destId="{592CF279-B124-4194-81C8-0FD745723C2B}" srcOrd="0" destOrd="0" parTransId="{7F756244-6ECD-4B20-9756-AA4A91C87651}" sibTransId="{8B352457-41DC-4984-928C-5EB7DE778348}"/>
    <dgm:cxn modelId="{15F3D04E-4A65-44BF-AB8B-66863217770F}" type="presOf" srcId="{592CF279-B124-4194-81C8-0FD745723C2B}" destId="{EFD88129-5DB1-499D-B17A-A52BB1B6438F}" srcOrd="0" destOrd="0" presId="urn:microsoft.com/office/officeart/2016/7/layout/AccentHomeChevronProcess"/>
    <dgm:cxn modelId="{4F392551-4368-4324-9FF5-7EBBA4B74EC9}" type="presOf" srcId="{EF57252F-B5C1-4618-B2B8-D6D669B36CC8}" destId="{037F2C8B-9E9F-4E3A-8E9C-5D73A3EB17CE}" srcOrd="0" destOrd="0" presId="urn:microsoft.com/office/officeart/2016/7/layout/AccentHomeChevronProcess"/>
    <dgm:cxn modelId="{2E124056-6873-4396-8760-15E6F23AF013}" srcId="{F8D803C7-4D99-48F7-B3BE-BCE14F2DA99A}" destId="{EF57252F-B5C1-4618-B2B8-D6D669B36CC8}" srcOrd="0" destOrd="0" parTransId="{44E8E9D0-2E90-41EB-85D4-980235E13589}" sibTransId="{84203D10-6A77-4FF1-B1B1-D35F4C3DBBE1}"/>
    <dgm:cxn modelId="{E707A358-9566-4967-A015-106C833A1D85}" srcId="{7ACCBA1C-C033-4833-8E53-6BABF6E0C0EC}" destId="{F8D803C7-4D99-48F7-B3BE-BCE14F2DA99A}" srcOrd="2" destOrd="0" parTransId="{6E88A829-F0CD-4D8D-8C68-C711FAE86ADF}" sibTransId="{997B4199-70AC-467B-91AE-E6D7DB44DC2F}"/>
    <dgm:cxn modelId="{DF902359-9510-44B7-A031-FB8DC9B705F3}" type="presOf" srcId="{218DD94F-2866-4B46-ACFA-61192649D380}" destId="{12381F6C-B497-4ADF-AC97-146EAC148C07}" srcOrd="0" destOrd="1" presId="urn:microsoft.com/office/officeart/2016/7/layout/AccentHomeChevronProcess"/>
    <dgm:cxn modelId="{87054879-0C95-42AE-BE89-5AC51253F70A}" srcId="{7ACCBA1C-C033-4833-8E53-6BABF6E0C0EC}" destId="{7D475390-A2A9-40FE-A2A0-61383124C0C5}" srcOrd="0" destOrd="0" parTransId="{4AA40710-E8E8-4A05-9B6B-2B5204F9925C}" sibTransId="{E952CD47-ED7E-4500-8F59-BE1EF12E6281}"/>
    <dgm:cxn modelId="{F8DC387B-87DC-4B5B-B0D6-F568E13BAF70}" srcId="{FF32D72E-EF81-4A2A-9F72-0AEB2A83D17C}" destId="{9D4DD04C-5703-4CB2-B177-3F0159D32B46}" srcOrd="0" destOrd="0" parTransId="{9C408066-8393-4B19-8C35-A6CB811A81E7}" sibTransId="{554D79F6-6933-426E-962E-A81D5352816F}"/>
    <dgm:cxn modelId="{8877EA84-1728-4D4B-BE6A-435B2574A987}" type="presOf" srcId="{F8D803C7-4D99-48F7-B3BE-BCE14F2DA99A}" destId="{0F8F584F-7ADA-4B25-88BC-2984F4C4630C}" srcOrd="0" destOrd="0" presId="urn:microsoft.com/office/officeart/2016/7/layout/AccentHomeChevronProcess"/>
    <dgm:cxn modelId="{67F61595-5E92-42E6-BBE4-DC27CD8D9115}" type="presOf" srcId="{FF32D72E-EF81-4A2A-9F72-0AEB2A83D17C}" destId="{562BAEF7-488A-4EFF-A588-4A04F00BF4F2}" srcOrd="0" destOrd="0" presId="urn:microsoft.com/office/officeart/2016/7/layout/AccentHomeChevronProcess"/>
    <dgm:cxn modelId="{B68A869F-8B15-46F2-8FF4-694B329ED471}" srcId="{7ACCBA1C-C033-4833-8E53-6BABF6E0C0EC}" destId="{EBEC7477-3EF1-4D88-8142-96F1EE85830F}" srcOrd="1" destOrd="0" parTransId="{852F9AF9-BEA9-4EED-A46B-2BD25F448915}" sibTransId="{4C8451B1-C323-4CB1-9A6E-FD0BD280B533}"/>
    <dgm:cxn modelId="{60BD61C2-4C46-4033-AF50-4DDAE94B4C3D}" srcId="{EBEC7477-3EF1-4D88-8142-96F1EE85830F}" destId="{E053C34B-F8F6-4895-AC92-76C511352E0D}" srcOrd="0" destOrd="0" parTransId="{DEF483A8-0DC4-471C-B59C-555EEE828A16}" sibTransId="{D0F89488-33E0-4655-8398-F54EDB8F563E}"/>
    <dgm:cxn modelId="{39B5B7E9-BB0F-4B1D-909A-3EB193CAB1D2}" type="presOf" srcId="{9D4DD04C-5703-4CB2-B177-3F0159D32B46}" destId="{D389D946-2900-4A8A-9092-C0D986DAE141}" srcOrd="0" destOrd="0" presId="urn:microsoft.com/office/officeart/2016/7/layout/AccentHomeChevronProcess"/>
    <dgm:cxn modelId="{2C5C24F0-01DC-4E63-847B-92B100427CFE}" type="presOf" srcId="{EBEC7477-3EF1-4D88-8142-96F1EE85830F}" destId="{0C57A99F-388A-4B6D-9BCD-175665DBA769}" srcOrd="0" destOrd="0" presId="urn:microsoft.com/office/officeart/2016/7/layout/AccentHomeChevronProcess"/>
    <dgm:cxn modelId="{C394FEF4-BC9D-411D-B556-9D3D7BA9BBB9}" type="presOf" srcId="{7ACCBA1C-C033-4833-8E53-6BABF6E0C0EC}" destId="{F1AEE492-75C8-4107-92DA-50A25CDB982A}" srcOrd="0" destOrd="0" presId="urn:microsoft.com/office/officeart/2016/7/layout/AccentHomeChevronProcess"/>
    <dgm:cxn modelId="{68ABC4FB-36B1-4FEF-8FA5-5B11847584F0}" srcId="{EBEC7477-3EF1-4D88-8142-96F1EE85830F}" destId="{218DD94F-2866-4B46-ACFA-61192649D380}" srcOrd="1" destOrd="0" parTransId="{6E8F3094-66D7-4F08-88F2-8C6A99069E27}" sibTransId="{13FB8871-C1BC-4531-9907-3F4F300FB084}"/>
    <dgm:cxn modelId="{B3333812-05EA-428C-80C9-E141153CF8E2}" type="presParOf" srcId="{F1AEE492-75C8-4107-92DA-50A25CDB982A}" destId="{6DD3DF60-5530-4925-8F9F-3460339DE868}" srcOrd="0" destOrd="0" presId="urn:microsoft.com/office/officeart/2016/7/layout/AccentHomeChevronProcess"/>
    <dgm:cxn modelId="{4F88BDFD-4BF3-41B0-A5FC-218D93F45BCC}" type="presParOf" srcId="{6DD3DF60-5530-4925-8F9F-3460339DE868}" destId="{50742B00-F8C9-455E-84D0-8111552717CD}" srcOrd="0" destOrd="0" presId="urn:microsoft.com/office/officeart/2016/7/layout/AccentHomeChevronProcess"/>
    <dgm:cxn modelId="{34DC596D-3A7E-4BF5-9FC3-2F02B0DB1E71}" type="presParOf" srcId="{6DD3DF60-5530-4925-8F9F-3460339DE868}" destId="{684FDECD-5272-4BC8-B331-71F26C0263B6}" srcOrd="1" destOrd="0" presId="urn:microsoft.com/office/officeart/2016/7/layout/AccentHomeChevronProcess"/>
    <dgm:cxn modelId="{BC9FB794-9550-45D5-BAF7-062DEA57F10D}" type="presParOf" srcId="{6DD3DF60-5530-4925-8F9F-3460339DE868}" destId="{EFD88129-5DB1-499D-B17A-A52BB1B6438F}" srcOrd="2" destOrd="0" presId="urn:microsoft.com/office/officeart/2016/7/layout/AccentHomeChevronProcess"/>
    <dgm:cxn modelId="{76B1BB73-BBC2-411A-98A9-6582F4A6209B}" type="presParOf" srcId="{6DD3DF60-5530-4925-8F9F-3460339DE868}" destId="{D3D3AB11-F1AC-4062-9457-3A7F13FDE0AC}" srcOrd="3" destOrd="0" presId="urn:microsoft.com/office/officeart/2016/7/layout/AccentHomeChevronProcess"/>
    <dgm:cxn modelId="{570D97B3-AD7E-4631-B1DF-246F5A426D4A}" type="presParOf" srcId="{F1AEE492-75C8-4107-92DA-50A25CDB982A}" destId="{264E26F9-C8AE-48DF-A5B6-A2EC3EEA825B}" srcOrd="1" destOrd="0" presId="urn:microsoft.com/office/officeart/2016/7/layout/AccentHomeChevronProcess"/>
    <dgm:cxn modelId="{DB94AABD-7206-434B-952F-C258A8A8B641}" type="presParOf" srcId="{F1AEE492-75C8-4107-92DA-50A25CDB982A}" destId="{34D0C8FD-E386-4E0A-8639-A6D5CF8BF0D2}" srcOrd="2" destOrd="0" presId="urn:microsoft.com/office/officeart/2016/7/layout/AccentHomeChevronProcess"/>
    <dgm:cxn modelId="{3775619E-A761-4167-805B-67288F882229}" type="presParOf" srcId="{34D0C8FD-E386-4E0A-8639-A6D5CF8BF0D2}" destId="{A1037A31-2C49-4AF5-AF0E-E39450909D89}" srcOrd="0" destOrd="0" presId="urn:microsoft.com/office/officeart/2016/7/layout/AccentHomeChevronProcess"/>
    <dgm:cxn modelId="{E2511A30-180A-4C24-93D5-54EEC3D8FB4A}" type="presParOf" srcId="{34D0C8FD-E386-4E0A-8639-A6D5CF8BF0D2}" destId="{0C57A99F-388A-4B6D-9BCD-175665DBA769}" srcOrd="1" destOrd="0" presId="urn:microsoft.com/office/officeart/2016/7/layout/AccentHomeChevronProcess"/>
    <dgm:cxn modelId="{78F3C0AB-C79A-4CDF-911E-2FAAAACBB76F}" type="presParOf" srcId="{34D0C8FD-E386-4E0A-8639-A6D5CF8BF0D2}" destId="{12381F6C-B497-4ADF-AC97-146EAC148C07}" srcOrd="2" destOrd="0" presId="urn:microsoft.com/office/officeart/2016/7/layout/AccentHomeChevronProcess"/>
    <dgm:cxn modelId="{51633EB7-6D55-4EC2-98EC-7B9EAB8A1779}" type="presParOf" srcId="{34D0C8FD-E386-4E0A-8639-A6D5CF8BF0D2}" destId="{4CF755A7-2C38-4D85-A248-84C815C7CD75}" srcOrd="3" destOrd="0" presId="urn:microsoft.com/office/officeart/2016/7/layout/AccentHomeChevronProcess"/>
    <dgm:cxn modelId="{DBB03071-8D7D-4B3A-BC9B-CCC7BABBF3E3}" type="presParOf" srcId="{F1AEE492-75C8-4107-92DA-50A25CDB982A}" destId="{55637B27-701F-4FDB-8ED2-3DC0B04E6045}" srcOrd="3" destOrd="0" presId="urn:microsoft.com/office/officeart/2016/7/layout/AccentHomeChevronProcess"/>
    <dgm:cxn modelId="{257477FE-65C3-4E29-976D-836E65E7D57D}" type="presParOf" srcId="{F1AEE492-75C8-4107-92DA-50A25CDB982A}" destId="{6BD34EAF-5A7F-45AC-B0CE-AA70CC6F5879}" srcOrd="4" destOrd="0" presId="urn:microsoft.com/office/officeart/2016/7/layout/AccentHomeChevronProcess"/>
    <dgm:cxn modelId="{D66C91D9-5640-4FAE-847E-C05AF53941BE}" type="presParOf" srcId="{6BD34EAF-5A7F-45AC-B0CE-AA70CC6F5879}" destId="{B3BA44FC-5299-4D54-900B-AF5DC8004D97}" srcOrd="0" destOrd="0" presId="urn:microsoft.com/office/officeart/2016/7/layout/AccentHomeChevronProcess"/>
    <dgm:cxn modelId="{E10B1AEA-28C2-4DA5-89C4-70551AFDF1A1}" type="presParOf" srcId="{6BD34EAF-5A7F-45AC-B0CE-AA70CC6F5879}" destId="{0F8F584F-7ADA-4B25-88BC-2984F4C4630C}" srcOrd="1" destOrd="0" presId="urn:microsoft.com/office/officeart/2016/7/layout/AccentHomeChevronProcess"/>
    <dgm:cxn modelId="{05E4950E-884E-450F-81A2-E22DA1944D63}" type="presParOf" srcId="{6BD34EAF-5A7F-45AC-B0CE-AA70CC6F5879}" destId="{037F2C8B-9E9F-4E3A-8E9C-5D73A3EB17CE}" srcOrd="2" destOrd="0" presId="urn:microsoft.com/office/officeart/2016/7/layout/AccentHomeChevronProcess"/>
    <dgm:cxn modelId="{E29485CF-1995-4571-B4E7-82702CEBD3A0}" type="presParOf" srcId="{6BD34EAF-5A7F-45AC-B0CE-AA70CC6F5879}" destId="{F0D2B7D7-8D45-41A2-A616-A8072D75CE03}" srcOrd="3" destOrd="0" presId="urn:microsoft.com/office/officeart/2016/7/layout/AccentHomeChevronProcess"/>
    <dgm:cxn modelId="{91DAE525-5D29-424D-8401-5610E77CD511}" type="presParOf" srcId="{F1AEE492-75C8-4107-92DA-50A25CDB982A}" destId="{68511B98-BB66-4783-A57B-BAE5A281F88E}" srcOrd="5" destOrd="0" presId="urn:microsoft.com/office/officeart/2016/7/layout/AccentHomeChevronProcess"/>
    <dgm:cxn modelId="{DEE28766-A3F4-49FA-97C0-F05C4BB8C091}" type="presParOf" srcId="{F1AEE492-75C8-4107-92DA-50A25CDB982A}" destId="{776FDF60-14FA-4C62-A481-053485A3DA33}" srcOrd="6" destOrd="0" presId="urn:microsoft.com/office/officeart/2016/7/layout/AccentHomeChevronProcess"/>
    <dgm:cxn modelId="{F1212DD4-ECE0-4820-9810-9CDD06065BA4}" type="presParOf" srcId="{776FDF60-14FA-4C62-A481-053485A3DA33}" destId="{CF00099E-272F-451D-BFD3-7DC57B15AF89}" srcOrd="0" destOrd="0" presId="urn:microsoft.com/office/officeart/2016/7/layout/AccentHomeChevronProcess"/>
    <dgm:cxn modelId="{A386B95A-3468-46EC-BAE1-C11F4FA1BCD7}" type="presParOf" srcId="{776FDF60-14FA-4C62-A481-053485A3DA33}" destId="{562BAEF7-488A-4EFF-A588-4A04F00BF4F2}" srcOrd="1" destOrd="0" presId="urn:microsoft.com/office/officeart/2016/7/layout/AccentHomeChevronProcess"/>
    <dgm:cxn modelId="{6C77D5DA-55DB-4D1D-930D-1ACC6FC1CF97}" type="presParOf" srcId="{776FDF60-14FA-4C62-A481-053485A3DA33}" destId="{D389D946-2900-4A8A-9092-C0D986DAE141}" srcOrd="2" destOrd="0" presId="urn:microsoft.com/office/officeart/2016/7/layout/AccentHomeChevronProcess"/>
    <dgm:cxn modelId="{FFC05F68-7139-4930-ACC3-27C5895999D6}" type="presParOf" srcId="{776FDF60-14FA-4C62-A481-053485A3DA33}" destId="{F0FD9C30-9501-46BD-88D3-4967E480055D}"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1C3870-150D-4F03-A776-305B83CD1D8B}"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23F5EE5D-C67F-45AF-B7B7-99E5309137B1}">
      <dgm:prSet/>
      <dgm:spPr/>
      <dgm:t>
        <a:bodyPr/>
        <a:lstStyle/>
        <a:p>
          <a:r>
            <a:rPr lang="en-US"/>
            <a:t>Firoj Alam, Ferda Ofli, and Muhammad Imran, C</a:t>
          </a:r>
          <a:r>
            <a:rPr lang="zh-CN"/>
            <a:t>r</a:t>
          </a:r>
          <a:r>
            <a:rPr lang="en-US"/>
            <a:t>i</a:t>
          </a:r>
          <a:r>
            <a:rPr lang="zh-CN"/>
            <a:t>s</a:t>
          </a:r>
          <a:r>
            <a:rPr lang="en-US"/>
            <a:t>i</a:t>
          </a:r>
          <a:r>
            <a:rPr lang="zh-CN"/>
            <a:t>s</a:t>
          </a:r>
          <a:r>
            <a:rPr lang="en-US"/>
            <a:t>MMD:</a:t>
          </a:r>
          <a:r>
            <a:rPr lang="en-US" altLang="zh-CN" dirty="0"/>
            <a:t> </a:t>
          </a:r>
          <a:r>
            <a:rPr lang="en-US"/>
            <a:t>Mul</a:t>
          </a:r>
          <a:r>
            <a:rPr lang="zh-CN"/>
            <a:t>ti</a:t>
          </a:r>
          <a:r>
            <a:rPr lang="en-US"/>
            <a:t>m</a:t>
          </a:r>
          <a:r>
            <a:rPr lang="zh-CN"/>
            <a:t>odal </a:t>
          </a:r>
          <a:r>
            <a:rPr lang="en-US"/>
            <a:t>T</a:t>
          </a:r>
          <a:r>
            <a:rPr lang="zh-CN"/>
            <a:t>witter </a:t>
          </a:r>
          <a:r>
            <a:rPr lang="en-US"/>
            <a:t>D</a:t>
          </a:r>
          <a:r>
            <a:rPr lang="zh-CN"/>
            <a:t>atasets </a:t>
          </a:r>
          <a:r>
            <a:rPr lang="en-US"/>
            <a:t>f</a:t>
          </a:r>
          <a:r>
            <a:rPr lang="zh-CN"/>
            <a:t>rom </a:t>
          </a:r>
          <a:r>
            <a:rPr lang="en-US"/>
            <a:t>N</a:t>
          </a:r>
          <a:r>
            <a:rPr lang="zh-CN"/>
            <a:t>atural </a:t>
          </a:r>
          <a:r>
            <a:rPr lang="en-US"/>
            <a:t>D</a:t>
          </a:r>
          <a:r>
            <a:rPr lang="zh-CN"/>
            <a:t>isasters</a:t>
          </a:r>
          <a:r>
            <a:rPr lang="en-US"/>
            <a:t>. In Proceedings of the 12th International AAAI Conference on Web and Social Media (ICWSM), 2018, Stanford, California, USA.</a:t>
          </a:r>
        </a:p>
      </dgm:t>
    </dgm:pt>
    <dgm:pt modelId="{CC2F055E-6970-451E-B21B-369B9EE895B7}" type="parTrans" cxnId="{9B3B8343-7020-4ABC-AC04-4FA8D6722EE0}">
      <dgm:prSet/>
      <dgm:spPr/>
      <dgm:t>
        <a:bodyPr/>
        <a:lstStyle/>
        <a:p>
          <a:endParaRPr lang="en-US"/>
        </a:p>
      </dgm:t>
    </dgm:pt>
    <dgm:pt modelId="{26DCD82A-E12E-4B8C-956E-8286AE537562}" type="sibTrans" cxnId="{9B3B8343-7020-4ABC-AC04-4FA8D6722EE0}">
      <dgm:prSet/>
      <dgm:spPr/>
      <dgm:t>
        <a:bodyPr/>
        <a:lstStyle/>
        <a:p>
          <a:endParaRPr lang="en-US"/>
        </a:p>
      </dgm:t>
    </dgm:pt>
    <dgm:pt modelId="{C7955A38-41BB-469A-9345-D6BE23680D84}">
      <dgm:prSet/>
      <dgm:spPr/>
      <dgm:t>
        <a:bodyPr/>
        <a:lstStyle/>
        <a:p>
          <a:pPr rtl="0"/>
          <a:r>
            <a:rPr lang="en-US"/>
            <a:t>Hussein Mozannar, Yara Rizk, and Mariette Awad, Damage</a:t>
          </a:r>
          <a:r>
            <a:rPr lang="en-US" altLang="zh-CN" dirty="0"/>
            <a:t> </a:t>
          </a:r>
          <a:r>
            <a:rPr lang="en-US"/>
            <a:t>Identification</a:t>
          </a:r>
          <a:r>
            <a:rPr lang="en-US" altLang="zh-CN" dirty="0"/>
            <a:t> </a:t>
          </a:r>
          <a:r>
            <a:rPr lang="en-US"/>
            <a:t>in</a:t>
          </a:r>
          <a:r>
            <a:rPr lang="en-US" altLang="zh-CN" dirty="0"/>
            <a:t> </a:t>
          </a:r>
          <a:r>
            <a:rPr lang="en-US"/>
            <a:t>Social</a:t>
          </a:r>
          <a:r>
            <a:rPr lang="en-US" altLang="zh-CN" dirty="0"/>
            <a:t> </a:t>
          </a:r>
          <a:r>
            <a:rPr lang="en-US"/>
            <a:t>Media</a:t>
          </a:r>
          <a:r>
            <a:rPr lang="en-US" altLang="zh-CN" dirty="0"/>
            <a:t> </a:t>
          </a:r>
          <a:r>
            <a:rPr lang="en-US"/>
            <a:t>Posts</a:t>
          </a:r>
          <a:r>
            <a:rPr lang="en-US" altLang="zh-CN" dirty="0"/>
            <a:t> </a:t>
          </a:r>
          <a:r>
            <a:rPr lang="en-US"/>
            <a:t>using</a:t>
          </a:r>
          <a:r>
            <a:rPr lang="en-US" altLang="zh-CN" dirty="0"/>
            <a:t> </a:t>
          </a:r>
          <a:r>
            <a:rPr lang="en-US"/>
            <a:t>Multimodal</a:t>
          </a:r>
          <a:r>
            <a:rPr lang="en-US" altLang="zh-CN" dirty="0"/>
            <a:t> </a:t>
          </a:r>
          <a:r>
            <a:rPr lang="en-US"/>
            <a:t>Deep</a:t>
          </a:r>
          <a:r>
            <a:rPr lang="en-US" altLang="zh-CN" dirty="0"/>
            <a:t> </a:t>
          </a:r>
          <a:r>
            <a:rPr lang="en-US"/>
            <a:t>Learning, In Proc. of ISCRAM, May 2018, pp. 529–543.</a:t>
          </a:r>
        </a:p>
      </dgm:t>
    </dgm:pt>
    <dgm:pt modelId="{763EE088-D22F-420D-A6C3-DD4B62B1C708}" type="parTrans" cxnId="{AA36DC81-66CF-405A-BC99-0C9EACB6F1CC}">
      <dgm:prSet/>
      <dgm:spPr/>
      <dgm:t>
        <a:bodyPr/>
        <a:lstStyle/>
        <a:p>
          <a:endParaRPr lang="en-US"/>
        </a:p>
      </dgm:t>
    </dgm:pt>
    <dgm:pt modelId="{F784BB77-957C-4F4A-B44C-16622FE109DA}" type="sibTrans" cxnId="{AA36DC81-66CF-405A-BC99-0C9EACB6F1CC}">
      <dgm:prSet/>
      <dgm:spPr/>
      <dgm:t>
        <a:bodyPr/>
        <a:lstStyle/>
        <a:p>
          <a:endParaRPr lang="en-US"/>
        </a:p>
      </dgm:t>
    </dgm:pt>
    <dgm:pt modelId="{06BB9B5A-EB93-4DC1-9433-35D7B8EB83FB}">
      <dgm:prSet/>
      <dgm:spPr/>
      <dgm:t>
        <a:bodyPr/>
        <a:lstStyle/>
        <a:p>
          <a:r>
            <a:rPr lang="en-US"/>
            <a:t>Ferda Ofli, Firoj Alam, and Muhammad Imran, Analysis of Social Media Data using Multimodal Deep Learning for Disaster Response, In Proceedings of the 17th International Conference on Information Systems for Crisis Response and Management (ISCRAM), 2020, USA.</a:t>
          </a:r>
        </a:p>
      </dgm:t>
    </dgm:pt>
    <dgm:pt modelId="{89DD7A40-FF79-4EBB-BD62-F798C7235705}" type="parTrans" cxnId="{2CA82241-2153-47A3-82F3-C8040A78B7CD}">
      <dgm:prSet/>
      <dgm:spPr/>
      <dgm:t>
        <a:bodyPr/>
        <a:lstStyle/>
        <a:p>
          <a:endParaRPr lang="en-US"/>
        </a:p>
      </dgm:t>
    </dgm:pt>
    <dgm:pt modelId="{21EBC0E4-3F27-4C5C-AA7F-1A1BD59047D4}" type="sibTrans" cxnId="{2CA82241-2153-47A3-82F3-C8040A78B7CD}">
      <dgm:prSet/>
      <dgm:spPr/>
      <dgm:t>
        <a:bodyPr/>
        <a:lstStyle/>
        <a:p>
          <a:endParaRPr lang="en-US"/>
        </a:p>
      </dgm:t>
    </dgm:pt>
    <dgm:pt modelId="{32F57278-0C72-4A6D-AE3C-BD5F45CB8E05}" type="pres">
      <dgm:prSet presAssocID="{771C3870-150D-4F03-A776-305B83CD1D8B}" presName="vert0" presStyleCnt="0">
        <dgm:presLayoutVars>
          <dgm:dir/>
          <dgm:animOne val="branch"/>
          <dgm:animLvl val="lvl"/>
        </dgm:presLayoutVars>
      </dgm:prSet>
      <dgm:spPr/>
    </dgm:pt>
    <dgm:pt modelId="{DBC52590-102E-4FE4-BFBA-509E7261E061}" type="pres">
      <dgm:prSet presAssocID="{23F5EE5D-C67F-45AF-B7B7-99E5309137B1}" presName="thickLine" presStyleLbl="alignNode1" presStyleIdx="0" presStyleCnt="3"/>
      <dgm:spPr/>
    </dgm:pt>
    <dgm:pt modelId="{EA1965D7-5683-48B1-B7C0-6649418C2C9C}" type="pres">
      <dgm:prSet presAssocID="{23F5EE5D-C67F-45AF-B7B7-99E5309137B1}" presName="horz1" presStyleCnt="0"/>
      <dgm:spPr/>
    </dgm:pt>
    <dgm:pt modelId="{2FAE535D-BBEC-4D4B-8050-70B9E0B1240B}" type="pres">
      <dgm:prSet presAssocID="{23F5EE5D-C67F-45AF-B7B7-99E5309137B1}" presName="tx1" presStyleLbl="revTx" presStyleIdx="0" presStyleCnt="3"/>
      <dgm:spPr/>
    </dgm:pt>
    <dgm:pt modelId="{90586733-2B8D-4855-9537-D1D76E4A50E0}" type="pres">
      <dgm:prSet presAssocID="{23F5EE5D-C67F-45AF-B7B7-99E5309137B1}" presName="vert1" presStyleCnt="0"/>
      <dgm:spPr/>
    </dgm:pt>
    <dgm:pt modelId="{DD4F543A-8861-4AF8-BE97-FAC100F65C98}" type="pres">
      <dgm:prSet presAssocID="{C7955A38-41BB-469A-9345-D6BE23680D84}" presName="thickLine" presStyleLbl="alignNode1" presStyleIdx="1" presStyleCnt="3"/>
      <dgm:spPr/>
    </dgm:pt>
    <dgm:pt modelId="{FA8FA211-E0FE-4403-8DFD-F8DDB05780AC}" type="pres">
      <dgm:prSet presAssocID="{C7955A38-41BB-469A-9345-D6BE23680D84}" presName="horz1" presStyleCnt="0"/>
      <dgm:spPr/>
    </dgm:pt>
    <dgm:pt modelId="{3C716864-4178-4961-BD60-DF09FE382C11}" type="pres">
      <dgm:prSet presAssocID="{C7955A38-41BB-469A-9345-D6BE23680D84}" presName="tx1" presStyleLbl="revTx" presStyleIdx="1" presStyleCnt="3"/>
      <dgm:spPr/>
    </dgm:pt>
    <dgm:pt modelId="{A29EEE04-6EDF-4C97-B62C-C00FAC2856D9}" type="pres">
      <dgm:prSet presAssocID="{C7955A38-41BB-469A-9345-D6BE23680D84}" presName="vert1" presStyleCnt="0"/>
      <dgm:spPr/>
    </dgm:pt>
    <dgm:pt modelId="{1134DDD2-2417-4588-BD6E-6D1D8794D104}" type="pres">
      <dgm:prSet presAssocID="{06BB9B5A-EB93-4DC1-9433-35D7B8EB83FB}" presName="thickLine" presStyleLbl="alignNode1" presStyleIdx="2" presStyleCnt="3"/>
      <dgm:spPr/>
    </dgm:pt>
    <dgm:pt modelId="{F8D4F2E2-BA94-408D-9D04-6799D46ACF23}" type="pres">
      <dgm:prSet presAssocID="{06BB9B5A-EB93-4DC1-9433-35D7B8EB83FB}" presName="horz1" presStyleCnt="0"/>
      <dgm:spPr/>
    </dgm:pt>
    <dgm:pt modelId="{58FF2EA9-2070-4415-9AA8-FE27B67AF0F5}" type="pres">
      <dgm:prSet presAssocID="{06BB9B5A-EB93-4DC1-9433-35D7B8EB83FB}" presName="tx1" presStyleLbl="revTx" presStyleIdx="2" presStyleCnt="3"/>
      <dgm:spPr/>
    </dgm:pt>
    <dgm:pt modelId="{82BEE6A2-DFA3-4E97-8D42-5A826FB7D7B0}" type="pres">
      <dgm:prSet presAssocID="{06BB9B5A-EB93-4DC1-9433-35D7B8EB83FB}" presName="vert1" presStyleCnt="0"/>
      <dgm:spPr/>
    </dgm:pt>
  </dgm:ptLst>
  <dgm:cxnLst>
    <dgm:cxn modelId="{DD02A212-5FC3-4D24-834F-2E0671DEB1ED}" type="presOf" srcId="{771C3870-150D-4F03-A776-305B83CD1D8B}" destId="{32F57278-0C72-4A6D-AE3C-BD5F45CB8E05}" srcOrd="0" destOrd="0" presId="urn:microsoft.com/office/officeart/2008/layout/LinedList"/>
    <dgm:cxn modelId="{86084A1F-EE7B-4DEA-A9D6-65C5EBC00EAE}" type="presOf" srcId="{23F5EE5D-C67F-45AF-B7B7-99E5309137B1}" destId="{2FAE535D-BBEC-4D4B-8050-70B9E0B1240B}" srcOrd="0" destOrd="0" presId="urn:microsoft.com/office/officeart/2008/layout/LinedList"/>
    <dgm:cxn modelId="{EAE30633-2D40-4D46-92A9-A867CD5F14C3}" type="presOf" srcId="{06BB9B5A-EB93-4DC1-9433-35D7B8EB83FB}" destId="{58FF2EA9-2070-4415-9AA8-FE27B67AF0F5}" srcOrd="0" destOrd="0" presId="urn:microsoft.com/office/officeart/2008/layout/LinedList"/>
    <dgm:cxn modelId="{2686B85D-506B-4BC8-86F6-29326588B704}" type="presOf" srcId="{C7955A38-41BB-469A-9345-D6BE23680D84}" destId="{3C716864-4178-4961-BD60-DF09FE382C11}" srcOrd="0" destOrd="0" presId="urn:microsoft.com/office/officeart/2008/layout/LinedList"/>
    <dgm:cxn modelId="{2CA82241-2153-47A3-82F3-C8040A78B7CD}" srcId="{771C3870-150D-4F03-A776-305B83CD1D8B}" destId="{06BB9B5A-EB93-4DC1-9433-35D7B8EB83FB}" srcOrd="2" destOrd="0" parTransId="{89DD7A40-FF79-4EBB-BD62-F798C7235705}" sibTransId="{21EBC0E4-3F27-4C5C-AA7F-1A1BD59047D4}"/>
    <dgm:cxn modelId="{9B3B8343-7020-4ABC-AC04-4FA8D6722EE0}" srcId="{771C3870-150D-4F03-A776-305B83CD1D8B}" destId="{23F5EE5D-C67F-45AF-B7B7-99E5309137B1}" srcOrd="0" destOrd="0" parTransId="{CC2F055E-6970-451E-B21B-369B9EE895B7}" sibTransId="{26DCD82A-E12E-4B8C-956E-8286AE537562}"/>
    <dgm:cxn modelId="{AA36DC81-66CF-405A-BC99-0C9EACB6F1CC}" srcId="{771C3870-150D-4F03-A776-305B83CD1D8B}" destId="{C7955A38-41BB-469A-9345-D6BE23680D84}" srcOrd="1" destOrd="0" parTransId="{763EE088-D22F-420D-A6C3-DD4B62B1C708}" sibTransId="{F784BB77-957C-4F4A-B44C-16622FE109DA}"/>
    <dgm:cxn modelId="{E002F534-4AB1-456C-BD0A-DFA54DE72AF8}" type="presParOf" srcId="{32F57278-0C72-4A6D-AE3C-BD5F45CB8E05}" destId="{DBC52590-102E-4FE4-BFBA-509E7261E061}" srcOrd="0" destOrd="0" presId="urn:microsoft.com/office/officeart/2008/layout/LinedList"/>
    <dgm:cxn modelId="{9079A8D2-BD43-4951-8C5A-7EF0C4CD77E9}" type="presParOf" srcId="{32F57278-0C72-4A6D-AE3C-BD5F45CB8E05}" destId="{EA1965D7-5683-48B1-B7C0-6649418C2C9C}" srcOrd="1" destOrd="0" presId="urn:microsoft.com/office/officeart/2008/layout/LinedList"/>
    <dgm:cxn modelId="{5944B74F-8251-4406-99A4-B7E14C077C6E}" type="presParOf" srcId="{EA1965D7-5683-48B1-B7C0-6649418C2C9C}" destId="{2FAE535D-BBEC-4D4B-8050-70B9E0B1240B}" srcOrd="0" destOrd="0" presId="urn:microsoft.com/office/officeart/2008/layout/LinedList"/>
    <dgm:cxn modelId="{9B253B2A-1AA3-4205-B2DE-D3FF2ACE96F1}" type="presParOf" srcId="{EA1965D7-5683-48B1-B7C0-6649418C2C9C}" destId="{90586733-2B8D-4855-9537-D1D76E4A50E0}" srcOrd="1" destOrd="0" presId="urn:microsoft.com/office/officeart/2008/layout/LinedList"/>
    <dgm:cxn modelId="{775BDCD3-881A-4FD4-B4DE-1E80E0E833C0}" type="presParOf" srcId="{32F57278-0C72-4A6D-AE3C-BD5F45CB8E05}" destId="{DD4F543A-8861-4AF8-BE97-FAC100F65C98}" srcOrd="2" destOrd="0" presId="urn:microsoft.com/office/officeart/2008/layout/LinedList"/>
    <dgm:cxn modelId="{7FB2F159-C414-4E22-A3E4-B3757C3CD4EA}" type="presParOf" srcId="{32F57278-0C72-4A6D-AE3C-BD5F45CB8E05}" destId="{FA8FA211-E0FE-4403-8DFD-F8DDB05780AC}" srcOrd="3" destOrd="0" presId="urn:microsoft.com/office/officeart/2008/layout/LinedList"/>
    <dgm:cxn modelId="{AE0B87A0-A59A-40F2-BD45-6B7726B716A4}" type="presParOf" srcId="{FA8FA211-E0FE-4403-8DFD-F8DDB05780AC}" destId="{3C716864-4178-4961-BD60-DF09FE382C11}" srcOrd="0" destOrd="0" presId="urn:microsoft.com/office/officeart/2008/layout/LinedList"/>
    <dgm:cxn modelId="{C1884BF9-2951-48A9-9CEA-575A30C5461A}" type="presParOf" srcId="{FA8FA211-E0FE-4403-8DFD-F8DDB05780AC}" destId="{A29EEE04-6EDF-4C97-B62C-C00FAC2856D9}" srcOrd="1" destOrd="0" presId="urn:microsoft.com/office/officeart/2008/layout/LinedList"/>
    <dgm:cxn modelId="{68D14980-F2D0-45C1-801D-5EC3E6D23663}" type="presParOf" srcId="{32F57278-0C72-4A6D-AE3C-BD5F45CB8E05}" destId="{1134DDD2-2417-4588-BD6E-6D1D8794D104}" srcOrd="4" destOrd="0" presId="urn:microsoft.com/office/officeart/2008/layout/LinedList"/>
    <dgm:cxn modelId="{5A60EA04-4CEF-4149-ADD6-ADF5B4BD9E63}" type="presParOf" srcId="{32F57278-0C72-4A6D-AE3C-BD5F45CB8E05}" destId="{F8D4F2E2-BA94-408D-9D04-6799D46ACF23}" srcOrd="5" destOrd="0" presId="urn:microsoft.com/office/officeart/2008/layout/LinedList"/>
    <dgm:cxn modelId="{E1D08823-C702-4234-BA6D-3A9C9E06EB29}" type="presParOf" srcId="{F8D4F2E2-BA94-408D-9D04-6799D46ACF23}" destId="{58FF2EA9-2070-4415-9AA8-FE27B67AF0F5}" srcOrd="0" destOrd="0" presId="urn:microsoft.com/office/officeart/2008/layout/LinedList"/>
    <dgm:cxn modelId="{C1C69014-769C-4379-B697-0D113C00D36F}" type="presParOf" srcId="{F8D4F2E2-BA94-408D-9D04-6799D46ACF23}" destId="{82BEE6A2-DFA3-4E97-8D42-5A826FB7D7B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60471D-E64A-4805-BCC1-DB288C22B3BC}" type="doc">
      <dgm:prSet loTypeId="urn:microsoft.com/office/officeart/2005/8/layout/vList6" loCatId="process" qsTypeId="urn:microsoft.com/office/officeart/2005/8/quickstyle/simple5" qsCatId="simple" csTypeId="urn:microsoft.com/office/officeart/2005/8/colors/accent1_2" csCatId="accent1" phldr="1"/>
      <dgm:spPr/>
      <dgm:t>
        <a:bodyPr/>
        <a:lstStyle/>
        <a:p>
          <a:endParaRPr lang="zh-CN" altLang="en-US"/>
        </a:p>
      </dgm:t>
    </dgm:pt>
    <dgm:pt modelId="{50DF97E3-B59E-4B71-94E5-0DA120335651}">
      <dgm:prSet phldrT="[文本]" phldr="0"/>
      <dgm:spPr/>
      <dgm:t>
        <a:bodyPr/>
        <a:lstStyle/>
        <a:p>
          <a:pPr rtl="0"/>
          <a:r>
            <a:rPr lang="en-US" altLang="zh-CN" dirty="0">
              <a:latin typeface="Microsoft YaHei"/>
            </a:rPr>
            <a:t>Crisis</a:t>
          </a:r>
          <a:r>
            <a:rPr lang="zh-CN" dirty="0"/>
            <a:t> image benchmark dataset</a:t>
          </a:r>
          <a:endParaRPr lang="zh-CN" altLang="en-US" dirty="0"/>
        </a:p>
      </dgm:t>
    </dgm:pt>
    <dgm:pt modelId="{DD970639-685F-46BE-859D-2E383F2A029D}" type="parTrans" cxnId="{06A3D594-07E4-4D04-90A9-91F9E2B8F306}">
      <dgm:prSet/>
      <dgm:spPr/>
      <dgm:t>
        <a:bodyPr/>
        <a:lstStyle/>
        <a:p>
          <a:endParaRPr lang="zh-CN" altLang="en-US"/>
        </a:p>
      </dgm:t>
    </dgm:pt>
    <dgm:pt modelId="{A1D44299-B062-4F58-8F6E-7E318E3E81B3}" type="sibTrans" cxnId="{06A3D594-07E4-4D04-90A9-91F9E2B8F306}">
      <dgm:prSet/>
      <dgm:spPr/>
      <dgm:t>
        <a:bodyPr/>
        <a:lstStyle/>
        <a:p>
          <a:endParaRPr lang="zh-CN" altLang="en-US"/>
        </a:p>
      </dgm:t>
    </dgm:pt>
    <dgm:pt modelId="{63CD6219-1A91-4052-9D66-005F08337EA2}">
      <dgm:prSet phldrT="[文本]" phldr="0"/>
      <dgm:spPr/>
      <dgm:t>
        <a:bodyPr/>
        <a:lstStyle/>
        <a:p>
          <a:r>
            <a:rPr lang="zh-CN" dirty="0"/>
            <a:t>Damage severity</a:t>
          </a:r>
        </a:p>
      </dgm:t>
    </dgm:pt>
    <dgm:pt modelId="{0B4DAAF0-F61C-4060-B06A-3511E4AEC418}" type="parTrans" cxnId="{57CF5D90-6B02-4668-9F4A-ED20E2EABD11}">
      <dgm:prSet/>
      <dgm:spPr/>
      <dgm:t>
        <a:bodyPr/>
        <a:lstStyle/>
        <a:p>
          <a:endParaRPr lang="zh-CN" altLang="en-US"/>
        </a:p>
      </dgm:t>
    </dgm:pt>
    <dgm:pt modelId="{EB1EA27D-F294-4BA5-8F21-8A62E2BF0626}" type="sibTrans" cxnId="{57CF5D90-6B02-4668-9F4A-ED20E2EABD11}">
      <dgm:prSet/>
      <dgm:spPr/>
      <dgm:t>
        <a:bodyPr/>
        <a:lstStyle/>
        <a:p>
          <a:endParaRPr lang="zh-CN" altLang="en-US"/>
        </a:p>
      </dgm:t>
    </dgm:pt>
    <dgm:pt modelId="{521EFA24-13D6-4D97-92FC-949A2B480D17}">
      <dgm:prSet phldr="0"/>
      <dgm:spPr/>
      <dgm:t>
        <a:bodyPr/>
        <a:lstStyle/>
        <a:p>
          <a:pPr algn="l"/>
          <a:r>
            <a:rPr lang="zh-CN" dirty="0"/>
            <a:t>Disaster types</a:t>
          </a:r>
          <a:endParaRPr lang="zh-CN" altLang="en-US" dirty="0">
            <a:latin typeface="Microsoft YaHei"/>
          </a:endParaRPr>
        </a:p>
      </dgm:t>
    </dgm:pt>
    <dgm:pt modelId="{6D477F85-0B0B-459A-87EC-D7CE3EF14ED9}" type="parTrans" cxnId="{AAF66D24-5791-4552-A888-B3F837C6AD26}">
      <dgm:prSet/>
      <dgm:spPr/>
    </dgm:pt>
    <dgm:pt modelId="{F417AF90-DAE0-4005-A548-029E7E228791}" type="sibTrans" cxnId="{AAF66D24-5791-4552-A888-B3F837C6AD26}">
      <dgm:prSet/>
      <dgm:spPr/>
    </dgm:pt>
    <dgm:pt modelId="{655B0EE4-C9F6-4286-A1D4-5CC4FC9C2AD8}">
      <dgm:prSet phldr="0"/>
      <dgm:spPr/>
      <dgm:t>
        <a:bodyPr/>
        <a:lstStyle/>
        <a:p>
          <a:pPr algn="l"/>
          <a:r>
            <a:rPr lang="zh-CN" dirty="0"/>
            <a:t>Informativeness</a:t>
          </a:r>
        </a:p>
      </dgm:t>
    </dgm:pt>
    <dgm:pt modelId="{0CF761D3-E995-461D-9D5C-E75AF7C612EA}" type="parTrans" cxnId="{FE60D53C-3CFD-40EA-8748-4230691F4B89}">
      <dgm:prSet/>
      <dgm:spPr/>
    </dgm:pt>
    <dgm:pt modelId="{A8219DED-922B-470B-AF1A-31F1539B4FB3}" type="sibTrans" cxnId="{FE60D53C-3CFD-40EA-8748-4230691F4B89}">
      <dgm:prSet/>
      <dgm:spPr/>
    </dgm:pt>
    <dgm:pt modelId="{7F95FDD0-8E47-4639-B9BA-8B484518796F}">
      <dgm:prSet phldr="0"/>
      <dgm:spPr/>
      <dgm:t>
        <a:bodyPr/>
        <a:lstStyle/>
        <a:p>
          <a:pPr algn="l"/>
          <a:r>
            <a:rPr lang="zh-CN" dirty="0"/>
            <a:t>Humanitarian categories</a:t>
          </a:r>
        </a:p>
      </dgm:t>
    </dgm:pt>
    <dgm:pt modelId="{6375E1F4-94FE-403F-B662-9EF0EFFC9F90}" type="parTrans" cxnId="{BA54FE05-8765-46D4-A481-722FE2D8314B}">
      <dgm:prSet/>
      <dgm:spPr/>
    </dgm:pt>
    <dgm:pt modelId="{FBD21F23-9775-4AB7-AB95-7584A9265C95}" type="sibTrans" cxnId="{BA54FE05-8765-46D4-A481-722FE2D8314B}">
      <dgm:prSet/>
      <dgm:spPr/>
    </dgm:pt>
    <dgm:pt modelId="{2CD3CD96-EA22-4CD5-9E55-79B9F9F66D4C}">
      <dgm:prSet phldr="0"/>
      <dgm:spPr/>
      <dgm:t>
        <a:bodyPr/>
        <a:lstStyle/>
        <a:p>
          <a:pPr algn="l" rtl="0"/>
          <a:endParaRPr lang="en-US" altLang="zh-CN" dirty="0">
            <a:latin typeface="Microsoft YaHei"/>
          </a:endParaRPr>
        </a:p>
      </dgm:t>
    </dgm:pt>
    <dgm:pt modelId="{06E46D3C-5EB4-47FA-9022-054539E37FA6}" type="parTrans" cxnId="{3A326967-5E62-49BF-9460-CD2ECECACB8C}">
      <dgm:prSet/>
      <dgm:spPr/>
    </dgm:pt>
    <dgm:pt modelId="{F7656992-38A2-4284-BA3A-44CBE19EA6CE}" type="sibTrans" cxnId="{3A326967-5E62-49BF-9460-CD2ECECACB8C}">
      <dgm:prSet/>
      <dgm:spPr/>
    </dgm:pt>
    <dgm:pt modelId="{6A2A62B1-35FA-40A8-82A7-2F02C05AA64C}" type="pres">
      <dgm:prSet presAssocID="{7960471D-E64A-4805-BCC1-DB288C22B3BC}" presName="Name0" presStyleCnt="0">
        <dgm:presLayoutVars>
          <dgm:dir/>
          <dgm:animLvl val="lvl"/>
          <dgm:resizeHandles/>
        </dgm:presLayoutVars>
      </dgm:prSet>
      <dgm:spPr/>
    </dgm:pt>
    <dgm:pt modelId="{94CE5132-F421-4B2B-A663-FB6EB6A0F707}" type="pres">
      <dgm:prSet presAssocID="{50DF97E3-B59E-4B71-94E5-0DA120335651}" presName="linNode" presStyleCnt="0"/>
      <dgm:spPr/>
    </dgm:pt>
    <dgm:pt modelId="{CA9BE274-016B-4B8B-B640-CDDE464B0823}" type="pres">
      <dgm:prSet presAssocID="{50DF97E3-B59E-4B71-94E5-0DA120335651}" presName="parentShp" presStyleLbl="node1" presStyleIdx="0" presStyleCnt="1">
        <dgm:presLayoutVars>
          <dgm:bulletEnabled val="1"/>
        </dgm:presLayoutVars>
      </dgm:prSet>
      <dgm:spPr/>
    </dgm:pt>
    <dgm:pt modelId="{FA4BE7B6-D636-4F65-8335-FF9138DAA9C7}" type="pres">
      <dgm:prSet presAssocID="{50DF97E3-B59E-4B71-94E5-0DA120335651}" presName="childShp" presStyleLbl="bgAccFollowNode1" presStyleIdx="0" presStyleCnt="1">
        <dgm:presLayoutVars>
          <dgm:bulletEnabled val="1"/>
        </dgm:presLayoutVars>
      </dgm:prSet>
      <dgm:spPr/>
    </dgm:pt>
  </dgm:ptLst>
  <dgm:cxnLst>
    <dgm:cxn modelId="{BA54FE05-8765-46D4-A481-722FE2D8314B}" srcId="{50DF97E3-B59E-4B71-94E5-0DA120335651}" destId="{7F95FDD0-8E47-4639-B9BA-8B484518796F}" srcOrd="3" destOrd="0" parTransId="{6375E1F4-94FE-403F-B662-9EF0EFFC9F90}" sibTransId="{FBD21F23-9775-4AB7-AB95-7584A9265C95}"/>
    <dgm:cxn modelId="{B94C9D13-840D-45D8-BACA-5944F01E42AE}" type="presOf" srcId="{655B0EE4-C9F6-4286-A1D4-5CC4FC9C2AD8}" destId="{FA4BE7B6-D636-4F65-8335-FF9138DAA9C7}" srcOrd="0" destOrd="2" presId="urn:microsoft.com/office/officeart/2005/8/layout/vList6"/>
    <dgm:cxn modelId="{AAF66D24-5791-4552-A888-B3F837C6AD26}" srcId="{50DF97E3-B59E-4B71-94E5-0DA120335651}" destId="{521EFA24-13D6-4D97-92FC-949A2B480D17}" srcOrd="1" destOrd="0" parTransId="{6D477F85-0B0B-459A-87EC-D7CE3EF14ED9}" sibTransId="{F417AF90-DAE0-4005-A548-029E7E228791}"/>
    <dgm:cxn modelId="{FE60D53C-3CFD-40EA-8748-4230691F4B89}" srcId="{50DF97E3-B59E-4B71-94E5-0DA120335651}" destId="{655B0EE4-C9F6-4286-A1D4-5CC4FC9C2AD8}" srcOrd="2" destOrd="0" parTransId="{0CF761D3-E995-461D-9D5C-E75AF7C612EA}" sibTransId="{A8219DED-922B-470B-AF1A-31F1539B4FB3}"/>
    <dgm:cxn modelId="{70CBAC5D-8AC3-4029-BF55-A1E2A40B2903}" type="presOf" srcId="{63CD6219-1A91-4052-9D66-005F08337EA2}" destId="{FA4BE7B6-D636-4F65-8335-FF9138DAA9C7}" srcOrd="0" destOrd="4" presId="urn:microsoft.com/office/officeart/2005/8/layout/vList6"/>
    <dgm:cxn modelId="{3A326967-5E62-49BF-9460-CD2ECECACB8C}" srcId="{50DF97E3-B59E-4B71-94E5-0DA120335651}" destId="{2CD3CD96-EA22-4CD5-9E55-79B9F9F66D4C}" srcOrd="0" destOrd="0" parTransId="{06E46D3C-5EB4-47FA-9022-054539E37FA6}" sibTransId="{F7656992-38A2-4284-BA3A-44CBE19EA6CE}"/>
    <dgm:cxn modelId="{4ABA314F-5E6A-4DD7-9846-3C977C870079}" type="presOf" srcId="{2CD3CD96-EA22-4CD5-9E55-79B9F9F66D4C}" destId="{FA4BE7B6-D636-4F65-8335-FF9138DAA9C7}" srcOrd="0" destOrd="0" presId="urn:microsoft.com/office/officeart/2005/8/layout/vList6"/>
    <dgm:cxn modelId="{F2B4A758-90A1-44D3-B8B2-5874E13CB683}" type="presOf" srcId="{7F95FDD0-8E47-4639-B9BA-8B484518796F}" destId="{FA4BE7B6-D636-4F65-8335-FF9138DAA9C7}" srcOrd="0" destOrd="3" presId="urn:microsoft.com/office/officeart/2005/8/layout/vList6"/>
    <dgm:cxn modelId="{57CF5D90-6B02-4668-9F4A-ED20E2EABD11}" srcId="{50DF97E3-B59E-4B71-94E5-0DA120335651}" destId="{63CD6219-1A91-4052-9D66-005F08337EA2}" srcOrd="4" destOrd="0" parTransId="{0B4DAAF0-F61C-4060-B06A-3511E4AEC418}" sibTransId="{EB1EA27D-F294-4BA5-8F21-8A62E2BF0626}"/>
    <dgm:cxn modelId="{06A3D594-07E4-4D04-90A9-91F9E2B8F306}" srcId="{7960471D-E64A-4805-BCC1-DB288C22B3BC}" destId="{50DF97E3-B59E-4B71-94E5-0DA120335651}" srcOrd="0" destOrd="0" parTransId="{DD970639-685F-46BE-859D-2E383F2A029D}" sibTransId="{A1D44299-B062-4F58-8F6E-7E318E3E81B3}"/>
    <dgm:cxn modelId="{30734DAD-FA5F-46A2-9868-502747721E26}" type="presOf" srcId="{50DF97E3-B59E-4B71-94E5-0DA120335651}" destId="{CA9BE274-016B-4B8B-B640-CDDE464B0823}" srcOrd="0" destOrd="0" presId="urn:microsoft.com/office/officeart/2005/8/layout/vList6"/>
    <dgm:cxn modelId="{DA44E5B0-F8F7-4646-A564-69A2B066E2FC}" type="presOf" srcId="{521EFA24-13D6-4D97-92FC-949A2B480D17}" destId="{FA4BE7B6-D636-4F65-8335-FF9138DAA9C7}" srcOrd="0" destOrd="1" presId="urn:microsoft.com/office/officeart/2005/8/layout/vList6"/>
    <dgm:cxn modelId="{F93A6AB1-16CD-4821-922F-1CF84FCC070D}" type="presOf" srcId="{7960471D-E64A-4805-BCC1-DB288C22B3BC}" destId="{6A2A62B1-35FA-40A8-82A7-2F02C05AA64C}" srcOrd="0" destOrd="0" presId="urn:microsoft.com/office/officeart/2005/8/layout/vList6"/>
    <dgm:cxn modelId="{BA76487E-5CA3-444D-A075-DDEC015280B0}" type="presParOf" srcId="{6A2A62B1-35FA-40A8-82A7-2F02C05AA64C}" destId="{94CE5132-F421-4B2B-A663-FB6EB6A0F707}" srcOrd="0" destOrd="0" presId="urn:microsoft.com/office/officeart/2005/8/layout/vList6"/>
    <dgm:cxn modelId="{0F44E992-551A-45D8-9AB0-9662912B466F}" type="presParOf" srcId="{94CE5132-F421-4B2B-A663-FB6EB6A0F707}" destId="{CA9BE274-016B-4B8B-B640-CDDE464B0823}" srcOrd="0" destOrd="0" presId="urn:microsoft.com/office/officeart/2005/8/layout/vList6"/>
    <dgm:cxn modelId="{E6492D5D-C32F-40C1-92CA-B5E5851F137B}" type="presParOf" srcId="{94CE5132-F421-4B2B-A663-FB6EB6A0F707}" destId="{FA4BE7B6-D636-4F65-8335-FF9138DAA9C7}"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A86B6B-3C67-4E43-944F-828BFCD5E388}" type="doc">
      <dgm:prSet loTypeId="urn:microsoft.com/office/officeart/2005/8/layout/default" loCatId="list" qsTypeId="urn:microsoft.com/office/officeart/2005/8/quickstyle/simple5" qsCatId="simple" csTypeId="urn:microsoft.com/office/officeart/2005/8/colors/colorful3" csCatId="colorful" phldr="1"/>
      <dgm:spPr/>
      <dgm:t>
        <a:bodyPr/>
        <a:lstStyle/>
        <a:p>
          <a:endParaRPr lang="en-US"/>
        </a:p>
      </dgm:t>
    </dgm:pt>
    <dgm:pt modelId="{8A37EEEA-83BE-4217-8F2E-6CAFBDDB1E84}">
      <dgm:prSet/>
      <dgm:spPr/>
      <dgm:t>
        <a:bodyPr/>
        <a:lstStyle/>
        <a:p>
          <a:pPr algn="l" rtl="0"/>
          <a:r>
            <a:rPr lang="en-US" b="1" dirty="0">
              <a:latin typeface="Microsoft YaHei"/>
            </a:rPr>
            <a:t> </a:t>
          </a:r>
          <a:r>
            <a:rPr lang="en-US" b="1" dirty="0"/>
            <a:t>Disaster types</a:t>
          </a:r>
        </a:p>
      </dgm:t>
    </dgm:pt>
    <dgm:pt modelId="{2592902F-0EA1-42B8-8618-9C8F7B7170D6}" type="parTrans" cxnId="{75E31A6B-78EB-4084-A2C8-E3AEBC75B7C4}">
      <dgm:prSet/>
      <dgm:spPr/>
      <dgm:t>
        <a:bodyPr/>
        <a:lstStyle/>
        <a:p>
          <a:endParaRPr lang="en-US"/>
        </a:p>
      </dgm:t>
    </dgm:pt>
    <dgm:pt modelId="{EF9852D0-108F-4E4A-B2F9-0462E5AE4E5A}" type="sibTrans" cxnId="{75E31A6B-78EB-4084-A2C8-E3AEBC75B7C4}">
      <dgm:prSet/>
      <dgm:spPr/>
      <dgm:t>
        <a:bodyPr/>
        <a:lstStyle/>
        <a:p>
          <a:endParaRPr lang="en-US"/>
        </a:p>
      </dgm:t>
    </dgm:pt>
    <dgm:pt modelId="{93CBDB05-C1EB-46F3-AF4E-274055F161D6}">
      <dgm:prSet phldr="0"/>
      <dgm:spPr/>
      <dgm:t>
        <a:bodyPr/>
        <a:lstStyle/>
        <a:p>
          <a:pPr algn="l" rtl="0"/>
          <a:r>
            <a:rPr lang="en-US" b="1" dirty="0">
              <a:latin typeface="Microsoft YaHei"/>
            </a:rPr>
            <a:t> </a:t>
          </a:r>
          <a:r>
            <a:rPr lang="en-US" b="1" dirty="0"/>
            <a:t>Other disaster</a:t>
          </a:r>
        </a:p>
      </dgm:t>
    </dgm:pt>
    <dgm:pt modelId="{0CCE5CE6-6293-4ACE-B384-07E3DB124175}" type="parTrans" cxnId="{05040D0D-20E7-4D7B-9C64-3EE0D3F576C3}">
      <dgm:prSet/>
      <dgm:spPr/>
      <dgm:t>
        <a:bodyPr/>
        <a:lstStyle/>
        <a:p>
          <a:endParaRPr lang="zh-CN" altLang="en-US"/>
        </a:p>
      </dgm:t>
    </dgm:pt>
    <dgm:pt modelId="{CEE78C05-6D50-4FDE-91C8-F43572AB0DAA}" type="sibTrans" cxnId="{05040D0D-20E7-4D7B-9C64-3EE0D3F576C3}">
      <dgm:prSet/>
      <dgm:spPr/>
    </dgm:pt>
    <dgm:pt modelId="{67316F94-AEEA-4C70-9B62-1A064204497A}">
      <dgm:prSet phldr="0"/>
      <dgm:spPr/>
      <dgm:t>
        <a:bodyPr/>
        <a:lstStyle/>
        <a:p>
          <a:pPr algn="l" rtl="0"/>
          <a:r>
            <a:rPr lang="en-US" b="1" dirty="0">
              <a:latin typeface="Microsoft YaHei"/>
            </a:rPr>
            <a:t> </a:t>
          </a:r>
          <a:r>
            <a:rPr lang="en-US" b="1" dirty="0"/>
            <a:t>Earthquake</a:t>
          </a:r>
        </a:p>
      </dgm:t>
    </dgm:pt>
    <dgm:pt modelId="{9B62D29C-2029-4777-9583-8BEDBF270176}" type="parTrans" cxnId="{0EAA26A5-A0A9-4B2A-8B4B-B0C0013B0988}">
      <dgm:prSet/>
      <dgm:spPr/>
      <dgm:t>
        <a:bodyPr/>
        <a:lstStyle/>
        <a:p>
          <a:endParaRPr lang="zh-CN" altLang="en-US"/>
        </a:p>
      </dgm:t>
    </dgm:pt>
    <dgm:pt modelId="{193E248B-603C-4C9E-A8D3-868F6654BA2D}" type="sibTrans" cxnId="{0EAA26A5-A0A9-4B2A-8B4B-B0C0013B0988}">
      <dgm:prSet/>
      <dgm:spPr/>
    </dgm:pt>
    <dgm:pt modelId="{2194BBCE-ACB1-4A32-8138-93B68ACBCB82}">
      <dgm:prSet phldr="0"/>
      <dgm:spPr/>
      <dgm:t>
        <a:bodyPr/>
        <a:lstStyle/>
        <a:p>
          <a:pPr algn="l" rtl="0"/>
          <a:r>
            <a:rPr lang="en-US" b="1" dirty="0">
              <a:latin typeface="Microsoft YaHei"/>
            </a:rPr>
            <a:t> </a:t>
          </a:r>
          <a:r>
            <a:rPr lang="en-US" b="1" dirty="0"/>
            <a:t>Fire</a:t>
          </a:r>
        </a:p>
      </dgm:t>
    </dgm:pt>
    <dgm:pt modelId="{8EB139BD-51ED-4704-BB97-DCE491A996BE}" type="parTrans" cxnId="{EC971173-15DE-4BFC-999E-DA26CBB75FDA}">
      <dgm:prSet/>
      <dgm:spPr/>
      <dgm:t>
        <a:bodyPr/>
        <a:lstStyle/>
        <a:p>
          <a:endParaRPr lang="zh-CN" altLang="en-US"/>
        </a:p>
      </dgm:t>
    </dgm:pt>
    <dgm:pt modelId="{E92335D2-4391-4AEB-82B4-60D42CAC87F9}" type="sibTrans" cxnId="{EC971173-15DE-4BFC-999E-DA26CBB75FDA}">
      <dgm:prSet/>
      <dgm:spPr/>
    </dgm:pt>
    <dgm:pt modelId="{A13BB517-F499-471C-A76D-5E9491CDB776}">
      <dgm:prSet phldr="0"/>
      <dgm:spPr/>
      <dgm:t>
        <a:bodyPr/>
        <a:lstStyle/>
        <a:p>
          <a:pPr algn="l" rtl="0"/>
          <a:r>
            <a:rPr lang="en-US" b="1" dirty="0">
              <a:latin typeface="Microsoft YaHei"/>
            </a:rPr>
            <a:t> </a:t>
          </a:r>
          <a:r>
            <a:rPr lang="en-US" b="1" dirty="0"/>
            <a:t>Flood</a:t>
          </a:r>
        </a:p>
      </dgm:t>
    </dgm:pt>
    <dgm:pt modelId="{08EE77AA-8FE6-4FD2-9840-2FD289AECA7E}" type="parTrans" cxnId="{B5721E94-0270-46F4-BB00-67D0E70E05AA}">
      <dgm:prSet/>
      <dgm:spPr/>
      <dgm:t>
        <a:bodyPr/>
        <a:lstStyle/>
        <a:p>
          <a:endParaRPr lang="zh-CN" altLang="en-US"/>
        </a:p>
      </dgm:t>
    </dgm:pt>
    <dgm:pt modelId="{7E986DBC-A564-488A-8EBB-F7BEE74CA1F6}" type="sibTrans" cxnId="{B5721E94-0270-46F4-BB00-67D0E70E05AA}">
      <dgm:prSet/>
      <dgm:spPr/>
    </dgm:pt>
    <dgm:pt modelId="{1E456F95-873A-4134-BC89-981647A36B4B}">
      <dgm:prSet phldr="0"/>
      <dgm:spPr/>
      <dgm:t>
        <a:bodyPr/>
        <a:lstStyle/>
        <a:p>
          <a:pPr algn="l" rtl="0"/>
          <a:r>
            <a:rPr lang="en-US" b="1" dirty="0">
              <a:latin typeface="Microsoft YaHei"/>
            </a:rPr>
            <a:t> </a:t>
          </a:r>
          <a:r>
            <a:rPr lang="en-US" b="1" dirty="0"/>
            <a:t>Hurricane</a:t>
          </a:r>
        </a:p>
      </dgm:t>
    </dgm:pt>
    <dgm:pt modelId="{28BC9564-F760-4671-BD76-13D49B8A3B88}" type="parTrans" cxnId="{C05E6031-6AF5-48BF-B4E5-5DEDBE3DAEF8}">
      <dgm:prSet/>
      <dgm:spPr/>
      <dgm:t>
        <a:bodyPr/>
        <a:lstStyle/>
        <a:p>
          <a:endParaRPr lang="zh-CN" altLang="en-US"/>
        </a:p>
      </dgm:t>
    </dgm:pt>
    <dgm:pt modelId="{90886EC4-7576-48AF-8CD2-82056390384A}" type="sibTrans" cxnId="{C05E6031-6AF5-48BF-B4E5-5DEDBE3DAEF8}">
      <dgm:prSet/>
      <dgm:spPr/>
    </dgm:pt>
    <dgm:pt modelId="{36D5C9FA-B6BA-4467-97FF-B3F816EE18DC}">
      <dgm:prSet phldr="0"/>
      <dgm:spPr/>
      <dgm:t>
        <a:bodyPr/>
        <a:lstStyle/>
        <a:p>
          <a:pPr algn="l" rtl="0"/>
          <a:r>
            <a:rPr lang="en-US" b="1" dirty="0">
              <a:latin typeface="Microsoft YaHei"/>
            </a:rPr>
            <a:t> </a:t>
          </a:r>
          <a:r>
            <a:rPr lang="en-US" b="1" dirty="0"/>
            <a:t>Landslide</a:t>
          </a:r>
        </a:p>
      </dgm:t>
    </dgm:pt>
    <dgm:pt modelId="{55C3049F-55ED-4FE1-B39F-FD988BFAE504}" type="parTrans" cxnId="{D03A6370-3F21-4EE8-8945-04245CA3D114}">
      <dgm:prSet/>
      <dgm:spPr/>
      <dgm:t>
        <a:bodyPr/>
        <a:lstStyle/>
        <a:p>
          <a:endParaRPr lang="zh-CN" altLang="en-US"/>
        </a:p>
      </dgm:t>
    </dgm:pt>
    <dgm:pt modelId="{40D90FDC-36BC-4AB2-8998-857C68001C91}" type="sibTrans" cxnId="{D03A6370-3F21-4EE8-8945-04245CA3D114}">
      <dgm:prSet/>
      <dgm:spPr/>
    </dgm:pt>
    <dgm:pt modelId="{4E0951FA-01FD-4AB3-8813-B4590CBE4310}">
      <dgm:prSet phldr="0"/>
      <dgm:spPr/>
      <dgm:t>
        <a:bodyPr/>
        <a:lstStyle/>
        <a:p>
          <a:pPr algn="l" rtl="0"/>
          <a:r>
            <a:rPr lang="en-US" b="1" dirty="0">
              <a:latin typeface="Microsoft YaHei"/>
            </a:rPr>
            <a:t> </a:t>
          </a:r>
          <a:r>
            <a:rPr lang="en-US" b="1" dirty="0"/>
            <a:t>Not disaster</a:t>
          </a:r>
        </a:p>
      </dgm:t>
    </dgm:pt>
    <dgm:pt modelId="{CA0631E0-B492-48A8-996A-8C00B97C3316}" type="parTrans" cxnId="{2C088163-24D5-48D6-8B9F-E53FFF042CCB}">
      <dgm:prSet/>
      <dgm:spPr/>
      <dgm:t>
        <a:bodyPr/>
        <a:lstStyle/>
        <a:p>
          <a:endParaRPr lang="zh-CN" altLang="en-US"/>
        </a:p>
      </dgm:t>
    </dgm:pt>
    <dgm:pt modelId="{1F728E74-BB28-46AA-811D-633546DD2F7B}" type="sibTrans" cxnId="{2C088163-24D5-48D6-8B9F-E53FFF042CCB}">
      <dgm:prSet/>
      <dgm:spPr/>
    </dgm:pt>
    <dgm:pt modelId="{8F7DC93C-0474-4E3B-9B00-B7CDFAE03F47}">
      <dgm:prSet phldr="0"/>
      <dgm:spPr/>
      <dgm:t>
        <a:bodyPr/>
        <a:lstStyle/>
        <a:p>
          <a:pPr algn="l" rtl="0"/>
          <a:r>
            <a:rPr lang="en-US" b="1" dirty="0">
              <a:latin typeface="Microsoft YaHei"/>
            </a:rPr>
            <a:t> </a:t>
          </a:r>
          <a:r>
            <a:rPr lang="en-US" b="1" dirty="0"/>
            <a:t>Test: 3195</a:t>
          </a:r>
        </a:p>
      </dgm:t>
    </dgm:pt>
    <dgm:pt modelId="{D1128C37-1C2B-4D4C-B9AE-F109C96757D4}" type="parTrans" cxnId="{B8A0DD54-9808-4EAF-B12F-8D1CB7E384BC}">
      <dgm:prSet/>
      <dgm:spPr/>
      <dgm:t>
        <a:bodyPr/>
        <a:lstStyle/>
        <a:p>
          <a:endParaRPr lang="zh-CN" altLang="en-US"/>
        </a:p>
      </dgm:t>
    </dgm:pt>
    <dgm:pt modelId="{BDFAE430-AF34-4AA1-9B5E-A1103EB9EB93}" type="sibTrans" cxnId="{B8A0DD54-9808-4EAF-B12F-8D1CB7E384BC}">
      <dgm:prSet/>
      <dgm:spPr/>
    </dgm:pt>
    <dgm:pt modelId="{3B575EAC-77AD-4A80-A33E-2F2C3E1328F6}">
      <dgm:prSet phldr="0"/>
      <dgm:spPr/>
      <dgm:t>
        <a:bodyPr/>
        <a:lstStyle/>
        <a:p>
          <a:pPr algn="l" rtl="0"/>
          <a:r>
            <a:rPr lang="en-US" b="1" dirty="0">
              <a:latin typeface="Microsoft YaHei"/>
            </a:rPr>
            <a:t> </a:t>
          </a:r>
          <a:r>
            <a:rPr lang="en-US" b="1" dirty="0"/>
            <a:t>Length</a:t>
          </a:r>
        </a:p>
      </dgm:t>
    </dgm:pt>
    <dgm:pt modelId="{F72A74A0-3037-49CA-9903-DD68C089D94D}" type="parTrans" cxnId="{BA75CA24-CF61-46B9-A3EC-8D54ECBC5115}">
      <dgm:prSet/>
      <dgm:spPr/>
    </dgm:pt>
    <dgm:pt modelId="{26E48117-836B-4C5B-B1D6-C1206DECAEA7}" type="sibTrans" cxnId="{BA75CA24-CF61-46B9-A3EC-8D54ECBC5115}">
      <dgm:prSet/>
      <dgm:spPr/>
    </dgm:pt>
    <dgm:pt modelId="{59DB78D4-8869-4472-B806-1FB94668F814}">
      <dgm:prSet phldr="0"/>
      <dgm:spPr/>
      <dgm:t>
        <a:bodyPr/>
        <a:lstStyle/>
        <a:p>
          <a:pPr algn="l" rtl="0"/>
          <a:r>
            <a:rPr lang="en-US" b="1" dirty="0">
              <a:latin typeface="Microsoft YaHei"/>
            </a:rPr>
            <a:t> </a:t>
          </a:r>
          <a:r>
            <a:rPr lang="en-US" b="1" dirty="0"/>
            <a:t>Train: 12846</a:t>
          </a:r>
        </a:p>
      </dgm:t>
    </dgm:pt>
    <dgm:pt modelId="{0C60B789-435E-47E4-BB4B-7CE62445F3D1}" type="parTrans" cxnId="{791237B9-0275-408F-997A-72316D88EFA7}">
      <dgm:prSet/>
      <dgm:spPr/>
    </dgm:pt>
    <dgm:pt modelId="{C6B32120-A3C9-4230-A3BA-B892548223C8}" type="sibTrans" cxnId="{791237B9-0275-408F-997A-72316D88EFA7}">
      <dgm:prSet/>
      <dgm:spPr/>
    </dgm:pt>
    <dgm:pt modelId="{358615DA-1EDD-401B-915E-990306ACB7C5}">
      <dgm:prSet phldr="0"/>
      <dgm:spPr/>
      <dgm:t>
        <a:bodyPr/>
        <a:lstStyle/>
        <a:p>
          <a:pPr algn="l" rtl="0"/>
          <a:r>
            <a:rPr lang="en-US" b="1" dirty="0">
              <a:latin typeface="Microsoft YaHei"/>
            </a:rPr>
            <a:t> </a:t>
          </a:r>
          <a:r>
            <a:rPr lang="en-US" b="1" dirty="0"/>
            <a:t>Validation: 1470</a:t>
          </a:r>
        </a:p>
      </dgm:t>
    </dgm:pt>
    <dgm:pt modelId="{6A2BE0F1-528B-4C8E-8C4F-B26C8356D5AC}" type="parTrans" cxnId="{052035E0-152D-486C-BB2C-7C6E6BD97585}">
      <dgm:prSet/>
      <dgm:spPr/>
    </dgm:pt>
    <dgm:pt modelId="{A8119490-0C2E-485C-9855-EAECA2E41F7D}" type="sibTrans" cxnId="{052035E0-152D-486C-BB2C-7C6E6BD97585}">
      <dgm:prSet/>
      <dgm:spPr/>
    </dgm:pt>
    <dgm:pt modelId="{E70EF666-8C86-4E10-9A33-0071824A4C01}">
      <dgm:prSet phldr="0"/>
      <dgm:spPr/>
      <dgm:t>
        <a:bodyPr/>
        <a:lstStyle/>
        <a:p>
          <a:pPr algn="l" rtl="0"/>
          <a:r>
            <a:rPr lang="en-US" b="1" dirty="0">
              <a:latin typeface="Microsoft YaHei"/>
            </a:rPr>
            <a:t> </a:t>
          </a:r>
          <a:r>
            <a:rPr lang="en-US" b="1" dirty="0"/>
            <a:t>Test: 3865</a:t>
          </a:r>
        </a:p>
      </dgm:t>
    </dgm:pt>
    <dgm:pt modelId="{507AA1A4-B0FF-4E38-8DF9-4354E8B0A833}" type="parTrans" cxnId="{D77FD0E7-292F-4BA4-8D29-2D5C4281E5F9}">
      <dgm:prSet/>
      <dgm:spPr/>
    </dgm:pt>
    <dgm:pt modelId="{875D1952-394F-4280-B122-9B0D406173D1}" type="sibTrans" cxnId="{D77FD0E7-292F-4BA4-8D29-2D5C4281E5F9}">
      <dgm:prSet/>
      <dgm:spPr/>
    </dgm:pt>
    <dgm:pt modelId="{2B5148AF-841D-4AF6-B737-345078C1D4A1}">
      <dgm:prSet phldr="0"/>
      <dgm:spPr/>
      <dgm:t>
        <a:bodyPr/>
        <a:lstStyle/>
        <a:p>
          <a:pPr algn="l" rtl="0"/>
          <a:r>
            <a:rPr lang="en-US" b="1" dirty="0">
              <a:latin typeface="Microsoft YaHei"/>
            </a:rPr>
            <a:t> </a:t>
          </a:r>
          <a:r>
            <a:rPr lang="en-US" b="1" dirty="0"/>
            <a:t>Damage severity</a:t>
          </a:r>
        </a:p>
      </dgm:t>
    </dgm:pt>
    <dgm:pt modelId="{5591B046-E5E8-4BED-880C-8D17213A3A47}" type="parTrans" cxnId="{66AF2E41-607C-493A-AC46-9FA738509D92}">
      <dgm:prSet/>
      <dgm:spPr/>
    </dgm:pt>
    <dgm:pt modelId="{263366FF-B09D-4C53-A6B9-3E3868704105}" type="sibTrans" cxnId="{66AF2E41-607C-493A-AC46-9FA738509D92}">
      <dgm:prSet/>
      <dgm:spPr/>
    </dgm:pt>
    <dgm:pt modelId="{12E9CB6E-DFBB-4013-989E-9090B41DE257}">
      <dgm:prSet phldr="0"/>
      <dgm:spPr/>
      <dgm:t>
        <a:bodyPr/>
        <a:lstStyle/>
        <a:p>
          <a:pPr algn="l"/>
          <a:r>
            <a:rPr lang="en-US" b="1" dirty="0"/>
            <a:t>Little or none</a:t>
          </a:r>
        </a:p>
      </dgm:t>
    </dgm:pt>
    <dgm:pt modelId="{78DF144C-812D-41F6-AE0A-19DF6309CE1F}" type="parTrans" cxnId="{3E993886-0F98-4000-BBBB-94BD829D4A61}">
      <dgm:prSet/>
      <dgm:spPr/>
    </dgm:pt>
    <dgm:pt modelId="{7E4BFE40-D2AA-4D40-B263-FFE174EEC147}" type="sibTrans" cxnId="{3E993886-0F98-4000-BBBB-94BD829D4A61}">
      <dgm:prSet/>
      <dgm:spPr/>
    </dgm:pt>
    <dgm:pt modelId="{7EE407A1-9B69-4E4A-AF89-7A80D0069DDF}">
      <dgm:prSet phldr="0"/>
      <dgm:spPr/>
      <dgm:t>
        <a:bodyPr/>
        <a:lstStyle/>
        <a:p>
          <a:pPr algn="l"/>
          <a:r>
            <a:rPr lang="en-US" b="1" dirty="0"/>
            <a:t>Mild</a:t>
          </a:r>
        </a:p>
      </dgm:t>
    </dgm:pt>
    <dgm:pt modelId="{004D8267-0C4D-4E7B-8EF2-0A47CAE37250}" type="parTrans" cxnId="{2A95A31A-2FD0-4902-91DD-99CA60AA009E}">
      <dgm:prSet/>
      <dgm:spPr/>
    </dgm:pt>
    <dgm:pt modelId="{74D62668-9F52-4441-AF35-4D6C2D106BC2}" type="sibTrans" cxnId="{2A95A31A-2FD0-4902-91DD-99CA60AA009E}">
      <dgm:prSet/>
      <dgm:spPr/>
    </dgm:pt>
    <dgm:pt modelId="{390878E9-EFBE-467E-A31C-EAD06E231D2A}">
      <dgm:prSet phldr="0"/>
      <dgm:spPr/>
      <dgm:t>
        <a:bodyPr/>
        <a:lstStyle/>
        <a:p>
          <a:pPr algn="l"/>
          <a:r>
            <a:rPr lang="en-US" b="1" dirty="0"/>
            <a:t>Severe</a:t>
          </a:r>
        </a:p>
      </dgm:t>
    </dgm:pt>
    <dgm:pt modelId="{7C9D32C6-79B7-4C49-BA2F-6FA55BD5EDBD}" type="parTrans" cxnId="{702DB21A-2E31-4CA8-8B7F-B693850FDBD1}">
      <dgm:prSet/>
      <dgm:spPr/>
    </dgm:pt>
    <dgm:pt modelId="{E9AEBEDB-F941-4B8D-95FB-26EB40907E28}" type="sibTrans" cxnId="{702DB21A-2E31-4CA8-8B7F-B693850FDBD1}">
      <dgm:prSet/>
      <dgm:spPr/>
    </dgm:pt>
    <dgm:pt modelId="{24D7BC83-3D78-443F-8370-988DB2E7E8E4}">
      <dgm:prSet phldr="0"/>
      <dgm:spPr/>
      <dgm:t>
        <a:bodyPr/>
        <a:lstStyle/>
        <a:p>
          <a:pPr algn="l" rtl="0"/>
          <a:r>
            <a:rPr lang="en-US" b="1" dirty="0">
              <a:latin typeface="Microsoft YaHei"/>
            </a:rPr>
            <a:t> </a:t>
          </a:r>
          <a:r>
            <a:rPr lang="en-US" b="1" dirty="0"/>
            <a:t>Length</a:t>
          </a:r>
        </a:p>
      </dgm:t>
    </dgm:pt>
    <dgm:pt modelId="{3912EC1A-333B-4A08-A819-F29D7BB520A9}" type="parTrans" cxnId="{E7838DC0-FB44-4392-8F6B-CF437DFCA7BC}">
      <dgm:prSet/>
      <dgm:spPr/>
    </dgm:pt>
    <dgm:pt modelId="{8D55CBD3-3A47-4540-B396-85DF47306D68}" type="sibTrans" cxnId="{E7838DC0-FB44-4392-8F6B-CF437DFCA7BC}">
      <dgm:prSet/>
      <dgm:spPr/>
    </dgm:pt>
    <dgm:pt modelId="{EDA3B0AF-C707-4480-AC53-8A410DDE145A}">
      <dgm:prSet phldr="0"/>
      <dgm:spPr/>
      <dgm:t>
        <a:bodyPr/>
        <a:lstStyle/>
        <a:p>
          <a:pPr algn="l" rtl="0"/>
          <a:r>
            <a:rPr lang="en-US" b="1" dirty="0">
              <a:latin typeface="Microsoft YaHei"/>
            </a:rPr>
            <a:t> </a:t>
          </a:r>
          <a:r>
            <a:rPr lang="en-US" b="1" dirty="0"/>
            <a:t>Train: 28319</a:t>
          </a:r>
        </a:p>
      </dgm:t>
    </dgm:pt>
    <dgm:pt modelId="{E333618D-13EE-4222-9E72-DBB981E71EC7}" type="parTrans" cxnId="{BA3B484B-0EC6-4FBA-BA5D-3B7D9A397901}">
      <dgm:prSet/>
      <dgm:spPr/>
    </dgm:pt>
    <dgm:pt modelId="{0D61E8A6-EAA2-46F5-AF1E-770AFE4C5EFE}" type="sibTrans" cxnId="{BA3B484B-0EC6-4FBA-BA5D-3B7D9A397901}">
      <dgm:prSet/>
      <dgm:spPr/>
    </dgm:pt>
    <dgm:pt modelId="{AA22FDFA-5590-4A9D-9037-D764F5947F81}">
      <dgm:prSet phldr="0"/>
      <dgm:spPr/>
      <dgm:t>
        <a:bodyPr/>
        <a:lstStyle/>
        <a:p>
          <a:pPr algn="l" rtl="0"/>
          <a:r>
            <a:rPr lang="en-US" b="1" dirty="0">
              <a:latin typeface="Microsoft YaHei"/>
            </a:rPr>
            <a:t> </a:t>
          </a:r>
          <a:r>
            <a:rPr lang="en-US" b="1" dirty="0"/>
            <a:t>Validation: 2712</a:t>
          </a:r>
        </a:p>
      </dgm:t>
    </dgm:pt>
    <dgm:pt modelId="{65035576-D921-489B-8354-155A6990A252}" type="parTrans" cxnId="{EC1D73AA-F88C-475C-9618-9265C03F2E65}">
      <dgm:prSet/>
      <dgm:spPr/>
    </dgm:pt>
    <dgm:pt modelId="{AAD0F068-FB16-49DF-B7A8-64C614BA6B3B}" type="sibTrans" cxnId="{EC1D73AA-F88C-475C-9618-9265C03F2E65}">
      <dgm:prSet/>
      <dgm:spPr/>
    </dgm:pt>
    <dgm:pt modelId="{A027A1E2-505F-45EE-852C-32811BCF643A}" type="pres">
      <dgm:prSet presAssocID="{8FA86B6B-3C67-4E43-944F-828BFCD5E388}" presName="diagram" presStyleCnt="0">
        <dgm:presLayoutVars>
          <dgm:dir/>
          <dgm:resizeHandles val="exact"/>
        </dgm:presLayoutVars>
      </dgm:prSet>
      <dgm:spPr/>
    </dgm:pt>
    <dgm:pt modelId="{37D72AEC-D954-4EC4-8993-2C0C8C401EF0}" type="pres">
      <dgm:prSet presAssocID="{8A37EEEA-83BE-4217-8F2E-6CAFBDDB1E84}" presName="node" presStyleLbl="node1" presStyleIdx="0" presStyleCnt="4">
        <dgm:presLayoutVars>
          <dgm:bulletEnabled val="1"/>
        </dgm:presLayoutVars>
      </dgm:prSet>
      <dgm:spPr/>
    </dgm:pt>
    <dgm:pt modelId="{4DD9D2D7-920F-4133-8F99-4421A1A71486}" type="pres">
      <dgm:prSet presAssocID="{EF9852D0-108F-4E4A-B2F9-0462E5AE4E5A}" presName="sibTrans" presStyleCnt="0"/>
      <dgm:spPr/>
    </dgm:pt>
    <dgm:pt modelId="{F2ACCDB2-05AC-44B0-8172-FA13FF9849F0}" type="pres">
      <dgm:prSet presAssocID="{3B575EAC-77AD-4A80-A33E-2F2C3E1328F6}" presName="node" presStyleLbl="node1" presStyleIdx="1" presStyleCnt="4">
        <dgm:presLayoutVars>
          <dgm:bulletEnabled val="1"/>
        </dgm:presLayoutVars>
      </dgm:prSet>
      <dgm:spPr/>
    </dgm:pt>
    <dgm:pt modelId="{798407CA-3A97-41F1-A62B-611C7587F45E}" type="pres">
      <dgm:prSet presAssocID="{26E48117-836B-4C5B-B1D6-C1206DECAEA7}" presName="sibTrans" presStyleCnt="0"/>
      <dgm:spPr/>
    </dgm:pt>
    <dgm:pt modelId="{BF1711C2-3868-4D7D-AB86-AD1D531FE55C}" type="pres">
      <dgm:prSet presAssocID="{2B5148AF-841D-4AF6-B737-345078C1D4A1}" presName="node" presStyleLbl="node1" presStyleIdx="2" presStyleCnt="4">
        <dgm:presLayoutVars>
          <dgm:bulletEnabled val="1"/>
        </dgm:presLayoutVars>
      </dgm:prSet>
      <dgm:spPr/>
    </dgm:pt>
    <dgm:pt modelId="{BCF08345-1BA6-48F0-8C2D-DEC24909FFF6}" type="pres">
      <dgm:prSet presAssocID="{263366FF-B09D-4C53-A6B9-3E3868704105}" presName="sibTrans" presStyleCnt="0"/>
      <dgm:spPr/>
    </dgm:pt>
    <dgm:pt modelId="{66505C5C-22A7-4A6D-912A-BA12F58474BE}" type="pres">
      <dgm:prSet presAssocID="{24D7BC83-3D78-443F-8370-988DB2E7E8E4}" presName="node" presStyleLbl="node1" presStyleIdx="3" presStyleCnt="4">
        <dgm:presLayoutVars>
          <dgm:bulletEnabled val="1"/>
        </dgm:presLayoutVars>
      </dgm:prSet>
      <dgm:spPr/>
    </dgm:pt>
  </dgm:ptLst>
  <dgm:cxnLst>
    <dgm:cxn modelId="{FE2D9D06-330F-4667-988E-1E9A907CA366}" type="presOf" srcId="{67316F94-AEEA-4C70-9B62-1A064204497A}" destId="{37D72AEC-D954-4EC4-8993-2C0C8C401EF0}" srcOrd="0" destOrd="1" presId="urn:microsoft.com/office/officeart/2005/8/layout/default"/>
    <dgm:cxn modelId="{05040D0D-20E7-4D7B-9C64-3EE0D3F576C3}" srcId="{8A37EEEA-83BE-4217-8F2E-6CAFBDDB1E84}" destId="{93CBDB05-C1EB-46F3-AF4E-274055F161D6}" srcOrd="6" destOrd="0" parTransId="{0CCE5CE6-6293-4ACE-B384-07E3DB124175}" sibTransId="{CEE78C05-6D50-4FDE-91C8-F43572AB0DAA}"/>
    <dgm:cxn modelId="{AD82CE19-A493-4A9D-A4D3-40DF7D125478}" type="presOf" srcId="{E70EF666-8C86-4E10-9A33-0071824A4C01}" destId="{66505C5C-22A7-4A6D-912A-BA12F58474BE}" srcOrd="0" destOrd="3" presId="urn:microsoft.com/office/officeart/2005/8/layout/default"/>
    <dgm:cxn modelId="{2AC32D1A-D819-4F66-9F08-C3180582F608}" type="presOf" srcId="{2194BBCE-ACB1-4A32-8138-93B68ACBCB82}" destId="{37D72AEC-D954-4EC4-8993-2C0C8C401EF0}" srcOrd="0" destOrd="2" presId="urn:microsoft.com/office/officeart/2005/8/layout/default"/>
    <dgm:cxn modelId="{2A95A31A-2FD0-4902-91DD-99CA60AA009E}" srcId="{2B5148AF-841D-4AF6-B737-345078C1D4A1}" destId="{7EE407A1-9B69-4E4A-AF89-7A80D0069DDF}" srcOrd="1" destOrd="0" parTransId="{004D8267-0C4D-4E7B-8EF2-0A47CAE37250}" sibTransId="{74D62668-9F52-4441-AF35-4D6C2D106BC2}"/>
    <dgm:cxn modelId="{702DB21A-2E31-4CA8-8B7F-B693850FDBD1}" srcId="{2B5148AF-841D-4AF6-B737-345078C1D4A1}" destId="{390878E9-EFBE-467E-A31C-EAD06E231D2A}" srcOrd="2" destOrd="0" parTransId="{7C9D32C6-79B7-4C49-BA2F-6FA55BD5EDBD}" sibTransId="{E9AEBEDB-F941-4B8D-95FB-26EB40907E28}"/>
    <dgm:cxn modelId="{BA75CA24-CF61-46B9-A3EC-8D54ECBC5115}" srcId="{8FA86B6B-3C67-4E43-944F-828BFCD5E388}" destId="{3B575EAC-77AD-4A80-A33E-2F2C3E1328F6}" srcOrd="1" destOrd="0" parTransId="{F72A74A0-3037-49CA-9903-DD68C089D94D}" sibTransId="{26E48117-836B-4C5B-B1D6-C1206DECAEA7}"/>
    <dgm:cxn modelId="{4DFB6B30-C7FC-4D65-8D40-F289BD0B940A}" type="presOf" srcId="{36D5C9FA-B6BA-4467-97FF-B3F816EE18DC}" destId="{37D72AEC-D954-4EC4-8993-2C0C8C401EF0}" srcOrd="0" destOrd="5" presId="urn:microsoft.com/office/officeart/2005/8/layout/default"/>
    <dgm:cxn modelId="{C05E6031-6AF5-48BF-B4E5-5DEDBE3DAEF8}" srcId="{8A37EEEA-83BE-4217-8F2E-6CAFBDDB1E84}" destId="{1E456F95-873A-4134-BC89-981647A36B4B}" srcOrd="3" destOrd="0" parTransId="{28BC9564-F760-4671-BD76-13D49B8A3B88}" sibTransId="{90886EC4-7576-48AF-8CD2-82056390384A}"/>
    <dgm:cxn modelId="{89EBFF39-45D3-4B63-9810-8C1AEF0E1282}" type="presOf" srcId="{93CBDB05-C1EB-46F3-AF4E-274055F161D6}" destId="{37D72AEC-D954-4EC4-8993-2C0C8C401EF0}" srcOrd="0" destOrd="7" presId="urn:microsoft.com/office/officeart/2005/8/layout/default"/>
    <dgm:cxn modelId="{80976E3E-0714-445E-BDF5-708752314DB0}" type="presOf" srcId="{2B5148AF-841D-4AF6-B737-345078C1D4A1}" destId="{BF1711C2-3868-4D7D-AB86-AD1D531FE55C}" srcOrd="0" destOrd="0" presId="urn:microsoft.com/office/officeart/2005/8/layout/default"/>
    <dgm:cxn modelId="{66AF2E41-607C-493A-AC46-9FA738509D92}" srcId="{8FA86B6B-3C67-4E43-944F-828BFCD5E388}" destId="{2B5148AF-841D-4AF6-B737-345078C1D4A1}" srcOrd="2" destOrd="0" parTransId="{5591B046-E5E8-4BED-880C-8D17213A3A47}" sibTransId="{263366FF-B09D-4C53-A6B9-3E3868704105}"/>
    <dgm:cxn modelId="{2C088163-24D5-48D6-8B9F-E53FFF042CCB}" srcId="{8A37EEEA-83BE-4217-8F2E-6CAFBDDB1E84}" destId="{4E0951FA-01FD-4AB3-8813-B4590CBE4310}" srcOrd="5" destOrd="0" parTransId="{CA0631E0-B492-48A8-996A-8C00B97C3316}" sibTransId="{1F728E74-BB28-46AA-811D-633546DD2F7B}"/>
    <dgm:cxn modelId="{728BBE69-BAD0-43ED-A47E-9A5F25BE3E08}" type="presOf" srcId="{12E9CB6E-DFBB-4013-989E-9090B41DE257}" destId="{BF1711C2-3868-4D7D-AB86-AD1D531FE55C}" srcOrd="0" destOrd="1" presId="urn:microsoft.com/office/officeart/2005/8/layout/default"/>
    <dgm:cxn modelId="{75E31A6B-78EB-4084-A2C8-E3AEBC75B7C4}" srcId="{8FA86B6B-3C67-4E43-944F-828BFCD5E388}" destId="{8A37EEEA-83BE-4217-8F2E-6CAFBDDB1E84}" srcOrd="0" destOrd="0" parTransId="{2592902F-0EA1-42B8-8618-9C8F7B7170D6}" sibTransId="{EF9852D0-108F-4E4A-B2F9-0462E5AE4E5A}"/>
    <dgm:cxn modelId="{BA3B484B-0EC6-4FBA-BA5D-3B7D9A397901}" srcId="{24D7BC83-3D78-443F-8370-988DB2E7E8E4}" destId="{EDA3B0AF-C707-4480-AC53-8A410DDE145A}" srcOrd="0" destOrd="0" parTransId="{E333618D-13EE-4222-9E72-DBB981E71EC7}" sibTransId="{0D61E8A6-EAA2-46F5-AF1E-770AFE4C5EFE}"/>
    <dgm:cxn modelId="{D03A6370-3F21-4EE8-8945-04245CA3D114}" srcId="{8A37EEEA-83BE-4217-8F2E-6CAFBDDB1E84}" destId="{36D5C9FA-B6BA-4467-97FF-B3F816EE18DC}" srcOrd="4" destOrd="0" parTransId="{55C3049F-55ED-4FE1-B39F-FD988BFAE504}" sibTransId="{40D90FDC-36BC-4AB2-8998-857C68001C91}"/>
    <dgm:cxn modelId="{AAAA2171-E744-4CCF-8072-DC76C6B42BA2}" type="presOf" srcId="{AA22FDFA-5590-4A9D-9037-D764F5947F81}" destId="{66505C5C-22A7-4A6D-912A-BA12F58474BE}" srcOrd="0" destOrd="2" presId="urn:microsoft.com/office/officeart/2005/8/layout/default"/>
    <dgm:cxn modelId="{EEAD2252-7214-4CE5-847D-01DBDC019BFF}" type="presOf" srcId="{8A37EEEA-83BE-4217-8F2E-6CAFBDDB1E84}" destId="{37D72AEC-D954-4EC4-8993-2C0C8C401EF0}" srcOrd="0" destOrd="0" presId="urn:microsoft.com/office/officeart/2005/8/layout/default"/>
    <dgm:cxn modelId="{EC971173-15DE-4BFC-999E-DA26CBB75FDA}" srcId="{8A37EEEA-83BE-4217-8F2E-6CAFBDDB1E84}" destId="{2194BBCE-ACB1-4A32-8138-93B68ACBCB82}" srcOrd="1" destOrd="0" parTransId="{8EB139BD-51ED-4704-BB97-DCE491A996BE}" sibTransId="{E92335D2-4391-4AEB-82B4-60D42CAC87F9}"/>
    <dgm:cxn modelId="{B8A0DD54-9808-4EAF-B12F-8D1CB7E384BC}" srcId="{3B575EAC-77AD-4A80-A33E-2F2C3E1328F6}" destId="{8F7DC93C-0474-4E3B-9B00-B7CDFAE03F47}" srcOrd="2" destOrd="0" parTransId="{D1128C37-1C2B-4D4C-B9AE-F109C96757D4}" sibTransId="{BDFAE430-AF34-4AA1-9B5E-A1103EB9EB93}"/>
    <dgm:cxn modelId="{3E993886-0F98-4000-BBBB-94BD829D4A61}" srcId="{2B5148AF-841D-4AF6-B737-345078C1D4A1}" destId="{12E9CB6E-DFBB-4013-989E-9090B41DE257}" srcOrd="0" destOrd="0" parTransId="{78DF144C-812D-41F6-AE0A-19DF6309CE1F}" sibTransId="{7E4BFE40-D2AA-4D40-B263-FFE174EEC147}"/>
    <dgm:cxn modelId="{6696BE87-E3F1-458F-80C7-A07EDFA66278}" type="presOf" srcId="{358615DA-1EDD-401B-915E-990306ACB7C5}" destId="{F2ACCDB2-05AC-44B0-8172-FA13FF9849F0}" srcOrd="0" destOrd="2" presId="urn:microsoft.com/office/officeart/2005/8/layout/default"/>
    <dgm:cxn modelId="{B5721E94-0270-46F4-BB00-67D0E70E05AA}" srcId="{8A37EEEA-83BE-4217-8F2E-6CAFBDDB1E84}" destId="{A13BB517-F499-471C-A76D-5E9491CDB776}" srcOrd="2" destOrd="0" parTransId="{08EE77AA-8FE6-4FD2-9840-2FD289AECA7E}" sibTransId="{7E986DBC-A564-488A-8EBB-F7BEE74CA1F6}"/>
    <dgm:cxn modelId="{3DF0E595-C43A-4A2B-8657-B5910B642F3B}" type="presOf" srcId="{3B575EAC-77AD-4A80-A33E-2F2C3E1328F6}" destId="{F2ACCDB2-05AC-44B0-8172-FA13FF9849F0}" srcOrd="0" destOrd="0" presId="urn:microsoft.com/office/officeart/2005/8/layout/default"/>
    <dgm:cxn modelId="{5B6D7B9C-8D6C-45A3-9696-EF6E8775B0DB}" type="presOf" srcId="{4E0951FA-01FD-4AB3-8813-B4590CBE4310}" destId="{37D72AEC-D954-4EC4-8993-2C0C8C401EF0}" srcOrd="0" destOrd="6" presId="urn:microsoft.com/office/officeart/2005/8/layout/default"/>
    <dgm:cxn modelId="{3B4A2DA0-8DCE-421A-9FEE-02AB2451A6BF}" type="presOf" srcId="{8FA86B6B-3C67-4E43-944F-828BFCD5E388}" destId="{A027A1E2-505F-45EE-852C-32811BCF643A}" srcOrd="0" destOrd="0" presId="urn:microsoft.com/office/officeart/2005/8/layout/default"/>
    <dgm:cxn modelId="{0EAA26A5-A0A9-4B2A-8B4B-B0C0013B0988}" srcId="{8A37EEEA-83BE-4217-8F2E-6CAFBDDB1E84}" destId="{67316F94-AEEA-4C70-9B62-1A064204497A}" srcOrd="0" destOrd="0" parTransId="{9B62D29C-2029-4777-9583-8BEDBF270176}" sibTransId="{193E248B-603C-4C9E-A8D3-868F6654BA2D}"/>
    <dgm:cxn modelId="{EC1D73AA-F88C-475C-9618-9265C03F2E65}" srcId="{24D7BC83-3D78-443F-8370-988DB2E7E8E4}" destId="{AA22FDFA-5590-4A9D-9037-D764F5947F81}" srcOrd="1" destOrd="0" parTransId="{65035576-D921-489B-8354-155A6990A252}" sibTransId="{AAD0F068-FB16-49DF-B7A8-64C614BA6B3B}"/>
    <dgm:cxn modelId="{2417DDAD-44AA-44D1-98D8-7B58165EE0E7}" type="presOf" srcId="{24D7BC83-3D78-443F-8370-988DB2E7E8E4}" destId="{66505C5C-22A7-4A6D-912A-BA12F58474BE}" srcOrd="0" destOrd="0" presId="urn:microsoft.com/office/officeart/2005/8/layout/default"/>
    <dgm:cxn modelId="{BF196AB7-C923-4DDE-81EA-6CBA49B5415E}" type="presOf" srcId="{A13BB517-F499-471C-A76D-5E9491CDB776}" destId="{37D72AEC-D954-4EC4-8993-2C0C8C401EF0}" srcOrd="0" destOrd="3" presId="urn:microsoft.com/office/officeart/2005/8/layout/default"/>
    <dgm:cxn modelId="{791237B9-0275-408F-997A-72316D88EFA7}" srcId="{3B575EAC-77AD-4A80-A33E-2F2C3E1328F6}" destId="{59DB78D4-8869-4472-B806-1FB94668F814}" srcOrd="0" destOrd="0" parTransId="{0C60B789-435E-47E4-BB4B-7CE62445F3D1}" sibTransId="{C6B32120-A3C9-4230-A3BA-B892548223C8}"/>
    <dgm:cxn modelId="{E7838DC0-FB44-4392-8F6B-CF437DFCA7BC}" srcId="{8FA86B6B-3C67-4E43-944F-828BFCD5E388}" destId="{24D7BC83-3D78-443F-8370-988DB2E7E8E4}" srcOrd="3" destOrd="0" parTransId="{3912EC1A-333B-4A08-A819-F29D7BB520A9}" sibTransId="{8D55CBD3-3A47-4540-B396-85DF47306D68}"/>
    <dgm:cxn modelId="{4B42E2CA-77AF-4D66-868F-563B13C2BAC5}" type="presOf" srcId="{390878E9-EFBE-467E-A31C-EAD06E231D2A}" destId="{BF1711C2-3868-4D7D-AB86-AD1D531FE55C}" srcOrd="0" destOrd="3" presId="urn:microsoft.com/office/officeart/2005/8/layout/default"/>
    <dgm:cxn modelId="{8D44FDD2-6AA8-48A1-85C4-34C9CA606B2A}" type="presOf" srcId="{EDA3B0AF-C707-4480-AC53-8A410DDE145A}" destId="{66505C5C-22A7-4A6D-912A-BA12F58474BE}" srcOrd="0" destOrd="1" presId="urn:microsoft.com/office/officeart/2005/8/layout/default"/>
    <dgm:cxn modelId="{E071BEDA-0B8B-41A8-8F52-9BD24EFC15B1}" type="presOf" srcId="{8F7DC93C-0474-4E3B-9B00-B7CDFAE03F47}" destId="{F2ACCDB2-05AC-44B0-8172-FA13FF9849F0}" srcOrd="0" destOrd="3" presId="urn:microsoft.com/office/officeart/2005/8/layout/default"/>
    <dgm:cxn modelId="{19E5C0DE-3F8F-4B53-9CD2-6F3E49547381}" type="presOf" srcId="{59DB78D4-8869-4472-B806-1FB94668F814}" destId="{F2ACCDB2-05AC-44B0-8172-FA13FF9849F0}" srcOrd="0" destOrd="1" presId="urn:microsoft.com/office/officeart/2005/8/layout/default"/>
    <dgm:cxn modelId="{052035E0-152D-486C-BB2C-7C6E6BD97585}" srcId="{3B575EAC-77AD-4A80-A33E-2F2C3E1328F6}" destId="{358615DA-1EDD-401B-915E-990306ACB7C5}" srcOrd="1" destOrd="0" parTransId="{6A2BE0F1-528B-4C8E-8C4F-B26C8356D5AC}" sibTransId="{A8119490-0C2E-485C-9855-EAECA2E41F7D}"/>
    <dgm:cxn modelId="{D77FD0E7-292F-4BA4-8D29-2D5C4281E5F9}" srcId="{24D7BC83-3D78-443F-8370-988DB2E7E8E4}" destId="{E70EF666-8C86-4E10-9A33-0071824A4C01}" srcOrd="2" destOrd="0" parTransId="{507AA1A4-B0FF-4E38-8DF9-4354E8B0A833}" sibTransId="{875D1952-394F-4280-B122-9B0D406173D1}"/>
    <dgm:cxn modelId="{51D8E4EE-A750-4F3B-8E8B-B44B5D477958}" type="presOf" srcId="{1E456F95-873A-4134-BC89-981647A36B4B}" destId="{37D72AEC-D954-4EC4-8993-2C0C8C401EF0}" srcOrd="0" destOrd="4" presId="urn:microsoft.com/office/officeart/2005/8/layout/default"/>
    <dgm:cxn modelId="{ED2ABCFA-F8F5-4324-97A9-A0AF8513C10A}" type="presOf" srcId="{7EE407A1-9B69-4E4A-AF89-7A80D0069DDF}" destId="{BF1711C2-3868-4D7D-AB86-AD1D531FE55C}" srcOrd="0" destOrd="2" presId="urn:microsoft.com/office/officeart/2005/8/layout/default"/>
    <dgm:cxn modelId="{DC3F23DF-D94B-4B65-946E-83F49993474D}" type="presParOf" srcId="{A027A1E2-505F-45EE-852C-32811BCF643A}" destId="{37D72AEC-D954-4EC4-8993-2C0C8C401EF0}" srcOrd="0" destOrd="0" presId="urn:microsoft.com/office/officeart/2005/8/layout/default"/>
    <dgm:cxn modelId="{85242B3D-F5E9-4070-97B3-5ECEE80D425C}" type="presParOf" srcId="{A027A1E2-505F-45EE-852C-32811BCF643A}" destId="{4DD9D2D7-920F-4133-8F99-4421A1A71486}" srcOrd="1" destOrd="0" presId="urn:microsoft.com/office/officeart/2005/8/layout/default"/>
    <dgm:cxn modelId="{F0F22635-F920-4C7F-A0B7-E79E0AC41504}" type="presParOf" srcId="{A027A1E2-505F-45EE-852C-32811BCF643A}" destId="{F2ACCDB2-05AC-44B0-8172-FA13FF9849F0}" srcOrd="2" destOrd="0" presId="urn:microsoft.com/office/officeart/2005/8/layout/default"/>
    <dgm:cxn modelId="{330006CE-4750-452A-B00C-B3EC830F684B}" type="presParOf" srcId="{A027A1E2-505F-45EE-852C-32811BCF643A}" destId="{798407CA-3A97-41F1-A62B-611C7587F45E}" srcOrd="3" destOrd="0" presId="urn:microsoft.com/office/officeart/2005/8/layout/default"/>
    <dgm:cxn modelId="{85A0230F-AFB8-4174-9B63-D014FA381D27}" type="presParOf" srcId="{A027A1E2-505F-45EE-852C-32811BCF643A}" destId="{BF1711C2-3868-4D7D-AB86-AD1D531FE55C}" srcOrd="4" destOrd="0" presId="urn:microsoft.com/office/officeart/2005/8/layout/default"/>
    <dgm:cxn modelId="{2A733532-5DE8-4522-9383-64CF63C1FE71}" type="presParOf" srcId="{A027A1E2-505F-45EE-852C-32811BCF643A}" destId="{BCF08345-1BA6-48F0-8C2D-DEC24909FFF6}" srcOrd="5" destOrd="0" presId="urn:microsoft.com/office/officeart/2005/8/layout/default"/>
    <dgm:cxn modelId="{01C08238-CCD6-4EF1-999E-08067B0733FF}" type="presParOf" srcId="{A027A1E2-505F-45EE-852C-32811BCF643A}" destId="{66505C5C-22A7-4A6D-912A-BA12F58474BE}"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71C3870-150D-4F03-A776-305B83CD1D8B}" type="doc">
      <dgm:prSet loTypeId="urn:microsoft.com/office/officeart/2005/8/layout/hList1" loCatId="list" qsTypeId="urn:microsoft.com/office/officeart/2005/8/quickstyle/simple5" qsCatId="simple" csTypeId="urn:microsoft.com/office/officeart/2005/8/colors/colorful1" csCatId="colorful" phldr="1"/>
      <dgm:spPr/>
      <dgm:t>
        <a:bodyPr/>
        <a:lstStyle/>
        <a:p>
          <a:endParaRPr lang="en-US"/>
        </a:p>
      </dgm:t>
    </dgm:pt>
    <dgm:pt modelId="{23F5EE5D-C67F-45AF-B7B7-99E5309137B1}">
      <dgm:prSet/>
      <dgm:spPr/>
      <dgm:t>
        <a:bodyPr/>
        <a:lstStyle/>
        <a:p>
          <a:r>
            <a:rPr lang="en-US"/>
            <a:t>Custom PyTorch dataset and dataLoader</a:t>
          </a:r>
        </a:p>
      </dgm:t>
    </dgm:pt>
    <dgm:pt modelId="{CC2F055E-6970-451E-B21B-369B9EE895B7}" type="parTrans" cxnId="{9B3B8343-7020-4ABC-AC04-4FA8D6722EE0}">
      <dgm:prSet/>
      <dgm:spPr/>
      <dgm:t>
        <a:bodyPr/>
        <a:lstStyle/>
        <a:p>
          <a:endParaRPr lang="en-US"/>
        </a:p>
      </dgm:t>
    </dgm:pt>
    <dgm:pt modelId="{26DCD82A-E12E-4B8C-956E-8286AE537562}" type="sibTrans" cxnId="{9B3B8343-7020-4ABC-AC04-4FA8D6722EE0}">
      <dgm:prSet/>
      <dgm:spPr/>
      <dgm:t>
        <a:bodyPr/>
        <a:lstStyle/>
        <a:p>
          <a:endParaRPr lang="en-US"/>
        </a:p>
      </dgm:t>
    </dgm:pt>
    <dgm:pt modelId="{C7955A38-41BB-469A-9345-D6BE23680D84}">
      <dgm:prSet/>
      <dgm:spPr/>
      <dgm:t>
        <a:bodyPr/>
        <a:lstStyle/>
        <a:p>
          <a:r>
            <a:rPr lang="en-US"/>
            <a:t>Shuffle</a:t>
          </a:r>
        </a:p>
      </dgm:t>
    </dgm:pt>
    <dgm:pt modelId="{763EE088-D22F-420D-A6C3-DD4B62B1C708}" type="parTrans" cxnId="{AA36DC81-66CF-405A-BC99-0C9EACB6F1CC}">
      <dgm:prSet/>
      <dgm:spPr/>
      <dgm:t>
        <a:bodyPr/>
        <a:lstStyle/>
        <a:p>
          <a:endParaRPr lang="en-US"/>
        </a:p>
      </dgm:t>
    </dgm:pt>
    <dgm:pt modelId="{F784BB77-957C-4F4A-B44C-16622FE109DA}" type="sibTrans" cxnId="{AA36DC81-66CF-405A-BC99-0C9EACB6F1CC}">
      <dgm:prSet/>
      <dgm:spPr/>
      <dgm:t>
        <a:bodyPr/>
        <a:lstStyle/>
        <a:p>
          <a:endParaRPr lang="en-US"/>
        </a:p>
      </dgm:t>
    </dgm:pt>
    <dgm:pt modelId="{06BB9B5A-EB93-4DC1-9433-35D7B8EB83FB}">
      <dgm:prSet/>
      <dgm:spPr/>
      <dgm:t>
        <a:bodyPr/>
        <a:lstStyle/>
        <a:p>
          <a:r>
            <a:rPr lang="en-US"/>
            <a:t>Data augmentation and normalization for training</a:t>
          </a:r>
        </a:p>
      </dgm:t>
    </dgm:pt>
    <dgm:pt modelId="{89DD7A40-FF79-4EBB-BD62-F798C7235705}" type="parTrans" cxnId="{2CA82241-2153-47A3-82F3-C8040A78B7CD}">
      <dgm:prSet/>
      <dgm:spPr/>
      <dgm:t>
        <a:bodyPr/>
        <a:lstStyle/>
        <a:p>
          <a:endParaRPr lang="en-US"/>
        </a:p>
      </dgm:t>
    </dgm:pt>
    <dgm:pt modelId="{21EBC0E4-3F27-4C5C-AA7F-1A1BD59047D4}" type="sibTrans" cxnId="{2CA82241-2153-47A3-82F3-C8040A78B7CD}">
      <dgm:prSet/>
      <dgm:spPr/>
      <dgm:t>
        <a:bodyPr/>
        <a:lstStyle/>
        <a:p>
          <a:endParaRPr lang="en-US"/>
        </a:p>
      </dgm:t>
    </dgm:pt>
    <dgm:pt modelId="{4E3CC050-9A88-44A3-BA5E-5C489DDC9E3E}">
      <dgm:prSet phldr="0"/>
      <dgm:spPr/>
      <dgm:t>
        <a:bodyPr/>
        <a:lstStyle/>
        <a:p>
          <a:r>
            <a:rPr lang="en-US"/>
            <a:t>Label Encode</a:t>
          </a:r>
        </a:p>
      </dgm:t>
    </dgm:pt>
    <dgm:pt modelId="{538C9C78-0C03-41FD-9492-4C0DAED63A2F}" type="parTrans" cxnId="{99E12B56-9A31-4AF8-8A95-75402E8F4F3D}">
      <dgm:prSet/>
      <dgm:spPr/>
    </dgm:pt>
    <dgm:pt modelId="{090D5855-AB1D-4A18-AC64-AF23C489129B}" type="sibTrans" cxnId="{99E12B56-9A31-4AF8-8A95-75402E8F4F3D}">
      <dgm:prSet/>
      <dgm:spPr/>
      <dgm:t>
        <a:bodyPr/>
        <a:lstStyle/>
        <a:p>
          <a:endParaRPr lang="zh-CN" altLang="en-US"/>
        </a:p>
      </dgm:t>
    </dgm:pt>
    <dgm:pt modelId="{D59FC9DB-0476-48ED-AF4C-0B35A72C1C7D}">
      <dgm:prSet phldr="0"/>
      <dgm:spPr/>
      <dgm:t>
        <a:bodyPr/>
        <a:lstStyle/>
        <a:p>
          <a:r>
            <a:rPr lang="en-US"/>
            <a:t>PIL Image</a:t>
          </a:r>
        </a:p>
      </dgm:t>
    </dgm:pt>
    <dgm:pt modelId="{CEC2A81E-0D94-43AE-BCFB-8C002DE7D2A3}" type="parTrans" cxnId="{E289073E-C3E8-4573-AD8A-A92E6B263D47}">
      <dgm:prSet/>
      <dgm:spPr/>
    </dgm:pt>
    <dgm:pt modelId="{B67C54D0-9241-4662-855F-185D12D08D0F}" type="sibTrans" cxnId="{E289073E-C3E8-4573-AD8A-A92E6B263D47}">
      <dgm:prSet/>
      <dgm:spPr/>
      <dgm:t>
        <a:bodyPr/>
        <a:lstStyle/>
        <a:p>
          <a:endParaRPr lang="zh-CN" altLang="en-US"/>
        </a:p>
      </dgm:t>
    </dgm:pt>
    <dgm:pt modelId="{83390930-29FA-4A9D-86CB-5449B7E39168}">
      <dgm:prSet phldr="0"/>
      <dgm:spPr/>
      <dgm:t>
        <a:bodyPr/>
        <a:lstStyle/>
        <a:p>
          <a:r>
            <a:rPr lang="en-US"/>
            <a:t>Batch Size</a:t>
          </a:r>
          <a:endParaRPr lang="zh-CN" altLang="en-US"/>
        </a:p>
      </dgm:t>
    </dgm:pt>
    <dgm:pt modelId="{C58FB09F-4194-4746-9AA9-C50797A75202}" type="parTrans" cxnId="{786B4828-F154-443C-8F62-31785B396D4D}">
      <dgm:prSet/>
      <dgm:spPr/>
    </dgm:pt>
    <dgm:pt modelId="{99648E1F-3D5A-49B0-AF6B-DAB29B10DED8}" type="sibTrans" cxnId="{786B4828-F154-443C-8F62-31785B396D4D}">
      <dgm:prSet/>
      <dgm:spPr/>
      <dgm:t>
        <a:bodyPr/>
        <a:lstStyle/>
        <a:p>
          <a:endParaRPr lang="zh-CN" altLang="en-US"/>
        </a:p>
      </dgm:t>
    </dgm:pt>
    <dgm:pt modelId="{CFE04641-5801-49EA-8D3F-4384977D0A8C}">
      <dgm:prSet phldr="0"/>
      <dgm:spPr/>
      <dgm:t>
        <a:bodyPr/>
        <a:lstStyle/>
        <a:p>
          <a:r>
            <a:rPr lang="en-US"/>
            <a:t>Random Resized Crop</a:t>
          </a:r>
        </a:p>
      </dgm:t>
    </dgm:pt>
    <dgm:pt modelId="{111878E7-4118-482E-AD82-0C9F741BE685}" type="parTrans" cxnId="{3F6B5AEE-6CAA-4467-B864-E63DD990C4AE}">
      <dgm:prSet/>
      <dgm:spPr/>
    </dgm:pt>
    <dgm:pt modelId="{3F9A0258-1FD8-46EE-BF4B-7993A8CE05E5}" type="sibTrans" cxnId="{3F6B5AEE-6CAA-4467-B864-E63DD990C4AE}">
      <dgm:prSet/>
      <dgm:spPr/>
      <dgm:t>
        <a:bodyPr/>
        <a:lstStyle/>
        <a:p>
          <a:endParaRPr lang="zh-CN" altLang="en-US"/>
        </a:p>
      </dgm:t>
    </dgm:pt>
    <dgm:pt modelId="{18066575-0F59-4E00-A218-2DFA239802AC}">
      <dgm:prSet phldr="0"/>
      <dgm:spPr/>
      <dgm:t>
        <a:bodyPr/>
        <a:lstStyle/>
        <a:p>
          <a:r>
            <a:rPr lang="en-US"/>
            <a:t>Random Horizontal Flip</a:t>
          </a:r>
        </a:p>
      </dgm:t>
    </dgm:pt>
    <dgm:pt modelId="{54323A89-A390-41C6-A7D5-78470649A1BD}" type="parTrans" cxnId="{B0ED9034-7FE6-465F-8A0F-EEF33D289D5B}">
      <dgm:prSet/>
      <dgm:spPr/>
    </dgm:pt>
    <dgm:pt modelId="{D3E27F0C-3FDD-4D8A-95F8-7DE406383A09}" type="sibTrans" cxnId="{B0ED9034-7FE6-465F-8A0F-EEF33D289D5B}">
      <dgm:prSet/>
      <dgm:spPr/>
      <dgm:t>
        <a:bodyPr/>
        <a:lstStyle/>
        <a:p>
          <a:endParaRPr lang="zh-CN" altLang="en-US"/>
        </a:p>
      </dgm:t>
    </dgm:pt>
    <dgm:pt modelId="{20288CCD-04C7-44B8-8BB9-56BD1C1DD6FB}">
      <dgm:prSet phldr="0"/>
      <dgm:spPr/>
      <dgm:t>
        <a:bodyPr/>
        <a:lstStyle/>
        <a:p>
          <a:r>
            <a:rPr lang="en-US"/>
            <a:t>To Tensor</a:t>
          </a:r>
        </a:p>
      </dgm:t>
    </dgm:pt>
    <dgm:pt modelId="{BB36DB46-9343-4A67-9B6C-5CEEFAD0176F}" type="parTrans" cxnId="{C4FF79D1-B484-4D2B-A8E2-F5F99C9E2CF4}">
      <dgm:prSet/>
      <dgm:spPr/>
    </dgm:pt>
    <dgm:pt modelId="{0F3D3720-0317-4A14-B646-188F60A178D9}" type="sibTrans" cxnId="{C4FF79D1-B484-4D2B-A8E2-F5F99C9E2CF4}">
      <dgm:prSet/>
      <dgm:spPr/>
      <dgm:t>
        <a:bodyPr/>
        <a:lstStyle/>
        <a:p>
          <a:endParaRPr lang="zh-CN" altLang="en-US"/>
        </a:p>
      </dgm:t>
    </dgm:pt>
    <dgm:pt modelId="{EBCA68AB-49B3-464F-94D6-4B3A48BB8E48}">
      <dgm:prSet phldr="0"/>
      <dgm:spPr/>
      <dgm:t>
        <a:bodyPr/>
        <a:lstStyle/>
        <a:p>
          <a:r>
            <a:rPr lang="en-US"/>
            <a:t>Normalize</a:t>
          </a:r>
        </a:p>
      </dgm:t>
    </dgm:pt>
    <dgm:pt modelId="{754B9E85-A610-4A8F-8A00-860A26D939B8}" type="parTrans" cxnId="{C29E99CA-A825-4C0F-83AC-1B4356BE7DC3}">
      <dgm:prSet/>
      <dgm:spPr/>
    </dgm:pt>
    <dgm:pt modelId="{5011999A-6DC7-4722-B21B-B7869573D1AE}" type="sibTrans" cxnId="{C29E99CA-A825-4C0F-83AC-1B4356BE7DC3}">
      <dgm:prSet/>
      <dgm:spPr/>
      <dgm:t>
        <a:bodyPr/>
        <a:lstStyle/>
        <a:p>
          <a:endParaRPr lang="zh-CN" altLang="en-US"/>
        </a:p>
      </dgm:t>
    </dgm:pt>
    <dgm:pt modelId="{19B4ED8B-9319-4134-B8F4-CE9B035E2F76}">
      <dgm:prSet phldr="0"/>
      <dgm:spPr/>
      <dgm:t>
        <a:bodyPr/>
        <a:lstStyle/>
        <a:p>
          <a:r>
            <a:rPr lang="en-US"/>
            <a:t>Normalization for validation</a:t>
          </a:r>
        </a:p>
      </dgm:t>
    </dgm:pt>
    <dgm:pt modelId="{9131BDD9-A84F-4269-8C9A-C2D49A6B1BF0}" type="parTrans" cxnId="{C4878CD8-BC33-497F-92CD-27644DAF874C}">
      <dgm:prSet/>
      <dgm:spPr/>
    </dgm:pt>
    <dgm:pt modelId="{D9AF12C2-ED60-4E0E-AF53-E3F6F8D3C217}" type="sibTrans" cxnId="{C4878CD8-BC33-497F-92CD-27644DAF874C}">
      <dgm:prSet/>
      <dgm:spPr/>
      <dgm:t>
        <a:bodyPr/>
        <a:lstStyle/>
        <a:p>
          <a:endParaRPr lang="zh-CN" altLang="en-US"/>
        </a:p>
      </dgm:t>
    </dgm:pt>
    <dgm:pt modelId="{83E17D2C-C76D-4E4E-AA96-5AF88FA4A5B3}">
      <dgm:prSet phldr="0"/>
      <dgm:spPr/>
      <dgm:t>
        <a:bodyPr/>
        <a:lstStyle/>
        <a:p>
          <a:r>
            <a:rPr lang="en-US"/>
            <a:t>Resize</a:t>
          </a:r>
        </a:p>
      </dgm:t>
    </dgm:pt>
    <dgm:pt modelId="{CBF8D3F2-ADFB-4390-B9FD-08E29D114E09}" type="parTrans" cxnId="{DE54CA63-61A6-4518-BFE5-F102D8271BDB}">
      <dgm:prSet/>
      <dgm:spPr/>
    </dgm:pt>
    <dgm:pt modelId="{3AA70832-10BE-40C0-8362-BC77FD1BB6FB}" type="sibTrans" cxnId="{DE54CA63-61A6-4518-BFE5-F102D8271BDB}">
      <dgm:prSet/>
      <dgm:spPr/>
      <dgm:t>
        <a:bodyPr/>
        <a:lstStyle/>
        <a:p>
          <a:endParaRPr lang="zh-CN" altLang="en-US"/>
        </a:p>
      </dgm:t>
    </dgm:pt>
    <dgm:pt modelId="{CE5EA0B6-AFE1-4904-A0B0-FEC43925301A}">
      <dgm:prSet phldr="0"/>
      <dgm:spPr/>
      <dgm:t>
        <a:bodyPr/>
        <a:lstStyle/>
        <a:p>
          <a:pPr rtl="0"/>
          <a:r>
            <a:rPr lang="en-US">
              <a:latin typeface="Microsoft YaHei"/>
            </a:rPr>
            <a:t>Center Crop</a:t>
          </a:r>
          <a:endParaRPr lang="en-US"/>
        </a:p>
      </dgm:t>
    </dgm:pt>
    <dgm:pt modelId="{FD17D200-D944-4AC7-94F9-8818CA013F62}" type="parTrans" cxnId="{82FD632C-565E-4EE6-A22F-D74C89E954D8}">
      <dgm:prSet/>
      <dgm:spPr/>
    </dgm:pt>
    <dgm:pt modelId="{67CF8C54-0090-4AF5-9C4B-85DC13CB8EFF}" type="sibTrans" cxnId="{82FD632C-565E-4EE6-A22F-D74C89E954D8}">
      <dgm:prSet/>
      <dgm:spPr/>
      <dgm:t>
        <a:bodyPr/>
        <a:lstStyle/>
        <a:p>
          <a:endParaRPr lang="zh-CN" altLang="en-US"/>
        </a:p>
      </dgm:t>
    </dgm:pt>
    <dgm:pt modelId="{C3D717D5-425A-4E2C-8B61-2F72415B06A6}">
      <dgm:prSet phldr="0"/>
      <dgm:spPr/>
      <dgm:t>
        <a:bodyPr/>
        <a:lstStyle/>
        <a:p>
          <a:r>
            <a:rPr lang="en-US"/>
            <a:t>ToTensor</a:t>
          </a:r>
        </a:p>
      </dgm:t>
    </dgm:pt>
    <dgm:pt modelId="{C662B13D-0861-403F-8119-14999BB11D10}" type="parTrans" cxnId="{BFB14CDB-9E63-415C-A9D3-29FE95200C90}">
      <dgm:prSet/>
      <dgm:spPr/>
    </dgm:pt>
    <dgm:pt modelId="{3D5F4150-3C4B-4DFC-8CD2-C16D35DD0B4B}" type="sibTrans" cxnId="{BFB14CDB-9E63-415C-A9D3-29FE95200C90}">
      <dgm:prSet/>
      <dgm:spPr/>
      <dgm:t>
        <a:bodyPr/>
        <a:lstStyle/>
        <a:p>
          <a:endParaRPr lang="zh-CN" altLang="en-US"/>
        </a:p>
      </dgm:t>
    </dgm:pt>
    <dgm:pt modelId="{CE650E29-5868-4219-92C0-49847E8A90A4}">
      <dgm:prSet phldr="0"/>
      <dgm:spPr/>
      <dgm:t>
        <a:bodyPr/>
        <a:lstStyle/>
        <a:p>
          <a:r>
            <a:rPr lang="en-US"/>
            <a:t>Normalize</a:t>
          </a:r>
          <a:endParaRPr lang="zh-CN" altLang="en-US"/>
        </a:p>
      </dgm:t>
    </dgm:pt>
    <dgm:pt modelId="{B65E9CD0-1693-4FA0-858C-E9FCF9056378}" type="parTrans" cxnId="{EA9B1CBA-7796-4801-8868-7D94495AAF0F}">
      <dgm:prSet/>
      <dgm:spPr/>
    </dgm:pt>
    <dgm:pt modelId="{B4BDC870-9FBB-4EA2-99DE-A787B5F77BA4}" type="sibTrans" cxnId="{EA9B1CBA-7796-4801-8868-7D94495AAF0F}">
      <dgm:prSet/>
      <dgm:spPr/>
      <dgm:t>
        <a:bodyPr/>
        <a:lstStyle/>
        <a:p>
          <a:endParaRPr lang="zh-CN" altLang="en-US"/>
        </a:p>
      </dgm:t>
    </dgm:pt>
    <dgm:pt modelId="{F6C6F2A9-9338-46EE-9A98-CF32125DD7F9}" type="pres">
      <dgm:prSet presAssocID="{771C3870-150D-4F03-A776-305B83CD1D8B}" presName="Name0" presStyleCnt="0">
        <dgm:presLayoutVars>
          <dgm:dir/>
          <dgm:animLvl val="lvl"/>
          <dgm:resizeHandles val="exact"/>
        </dgm:presLayoutVars>
      </dgm:prSet>
      <dgm:spPr/>
    </dgm:pt>
    <dgm:pt modelId="{BC1135AE-5CCF-4E00-B0CC-C606849120B7}" type="pres">
      <dgm:prSet presAssocID="{23F5EE5D-C67F-45AF-B7B7-99E5309137B1}" presName="composite" presStyleCnt="0"/>
      <dgm:spPr/>
    </dgm:pt>
    <dgm:pt modelId="{28C37FD4-98B0-42DE-8070-F730FFF3D692}" type="pres">
      <dgm:prSet presAssocID="{23F5EE5D-C67F-45AF-B7B7-99E5309137B1}" presName="parTx" presStyleLbl="alignNode1" presStyleIdx="0" presStyleCnt="3">
        <dgm:presLayoutVars>
          <dgm:chMax val="0"/>
          <dgm:chPref val="0"/>
          <dgm:bulletEnabled val="1"/>
        </dgm:presLayoutVars>
      </dgm:prSet>
      <dgm:spPr/>
    </dgm:pt>
    <dgm:pt modelId="{65D42696-89A8-4235-9B66-2CC9D8C96863}" type="pres">
      <dgm:prSet presAssocID="{23F5EE5D-C67F-45AF-B7B7-99E5309137B1}" presName="desTx" presStyleLbl="alignAccFollowNode1" presStyleIdx="0" presStyleCnt="3">
        <dgm:presLayoutVars>
          <dgm:bulletEnabled val="1"/>
        </dgm:presLayoutVars>
      </dgm:prSet>
      <dgm:spPr/>
    </dgm:pt>
    <dgm:pt modelId="{1D75ACFF-7F78-44B5-9926-CCDF57994F67}" type="pres">
      <dgm:prSet presAssocID="{26DCD82A-E12E-4B8C-956E-8286AE537562}" presName="space" presStyleCnt="0"/>
      <dgm:spPr/>
    </dgm:pt>
    <dgm:pt modelId="{ABF38FBB-5716-43F5-8379-2E51E9568C9C}" type="pres">
      <dgm:prSet presAssocID="{06BB9B5A-EB93-4DC1-9433-35D7B8EB83FB}" presName="composite" presStyleCnt="0"/>
      <dgm:spPr/>
    </dgm:pt>
    <dgm:pt modelId="{C1B1E1F2-A5F8-4623-8F98-55CBDF6278D0}" type="pres">
      <dgm:prSet presAssocID="{06BB9B5A-EB93-4DC1-9433-35D7B8EB83FB}" presName="parTx" presStyleLbl="alignNode1" presStyleIdx="1" presStyleCnt="3">
        <dgm:presLayoutVars>
          <dgm:chMax val="0"/>
          <dgm:chPref val="0"/>
          <dgm:bulletEnabled val="1"/>
        </dgm:presLayoutVars>
      </dgm:prSet>
      <dgm:spPr/>
    </dgm:pt>
    <dgm:pt modelId="{FD389212-CE96-4AD4-9056-2C1722C76911}" type="pres">
      <dgm:prSet presAssocID="{06BB9B5A-EB93-4DC1-9433-35D7B8EB83FB}" presName="desTx" presStyleLbl="alignAccFollowNode1" presStyleIdx="1" presStyleCnt="3">
        <dgm:presLayoutVars>
          <dgm:bulletEnabled val="1"/>
        </dgm:presLayoutVars>
      </dgm:prSet>
      <dgm:spPr/>
    </dgm:pt>
    <dgm:pt modelId="{B2515E8A-64AF-460B-919C-195C95CA86C2}" type="pres">
      <dgm:prSet presAssocID="{21EBC0E4-3F27-4C5C-AA7F-1A1BD59047D4}" presName="space" presStyleCnt="0"/>
      <dgm:spPr/>
    </dgm:pt>
    <dgm:pt modelId="{5AA030F5-8247-42C8-8E5B-486AF0C1BD4F}" type="pres">
      <dgm:prSet presAssocID="{19B4ED8B-9319-4134-B8F4-CE9B035E2F76}" presName="composite" presStyleCnt="0"/>
      <dgm:spPr/>
    </dgm:pt>
    <dgm:pt modelId="{B098805B-B20F-4973-8D69-5BED1A6707F5}" type="pres">
      <dgm:prSet presAssocID="{19B4ED8B-9319-4134-B8F4-CE9B035E2F76}" presName="parTx" presStyleLbl="alignNode1" presStyleIdx="2" presStyleCnt="3">
        <dgm:presLayoutVars>
          <dgm:chMax val="0"/>
          <dgm:chPref val="0"/>
          <dgm:bulletEnabled val="1"/>
        </dgm:presLayoutVars>
      </dgm:prSet>
      <dgm:spPr/>
    </dgm:pt>
    <dgm:pt modelId="{5F1A7449-AC0B-47DD-848D-569F58674169}" type="pres">
      <dgm:prSet presAssocID="{19B4ED8B-9319-4134-B8F4-CE9B035E2F76}" presName="desTx" presStyleLbl="alignAccFollowNode1" presStyleIdx="2" presStyleCnt="3">
        <dgm:presLayoutVars>
          <dgm:bulletEnabled val="1"/>
        </dgm:presLayoutVars>
      </dgm:prSet>
      <dgm:spPr/>
    </dgm:pt>
  </dgm:ptLst>
  <dgm:cxnLst>
    <dgm:cxn modelId="{6966FC27-40D1-4DE1-8260-770D721E8CB8}" type="presOf" srcId="{771C3870-150D-4F03-A776-305B83CD1D8B}" destId="{F6C6F2A9-9338-46EE-9A98-CF32125DD7F9}" srcOrd="0" destOrd="0" presId="urn:microsoft.com/office/officeart/2005/8/layout/hList1"/>
    <dgm:cxn modelId="{786B4828-F154-443C-8F62-31785B396D4D}" srcId="{23F5EE5D-C67F-45AF-B7B7-99E5309137B1}" destId="{83390930-29FA-4A9D-86CB-5449B7E39168}" srcOrd="2" destOrd="0" parTransId="{C58FB09F-4194-4746-9AA9-C50797A75202}" sibTransId="{99648E1F-3D5A-49B0-AF6B-DAB29B10DED8}"/>
    <dgm:cxn modelId="{82FD632C-565E-4EE6-A22F-D74C89E954D8}" srcId="{19B4ED8B-9319-4134-B8F4-CE9B035E2F76}" destId="{CE5EA0B6-AFE1-4904-A0B0-FEC43925301A}" srcOrd="1" destOrd="0" parTransId="{FD17D200-D944-4AC7-94F9-8818CA013F62}" sibTransId="{67CF8C54-0090-4AF5-9C4B-85DC13CB8EFF}"/>
    <dgm:cxn modelId="{B0ED9034-7FE6-465F-8A0F-EEF33D289D5B}" srcId="{06BB9B5A-EB93-4DC1-9433-35D7B8EB83FB}" destId="{18066575-0F59-4E00-A218-2DFA239802AC}" srcOrd="1" destOrd="0" parTransId="{54323A89-A390-41C6-A7D5-78470649A1BD}" sibTransId="{D3E27F0C-3FDD-4D8A-95F8-7DE406383A09}"/>
    <dgm:cxn modelId="{E289073E-C3E8-4573-AD8A-A92E6B263D47}" srcId="{23F5EE5D-C67F-45AF-B7B7-99E5309137B1}" destId="{D59FC9DB-0476-48ED-AF4C-0B35A72C1C7D}" srcOrd="1" destOrd="0" parTransId="{CEC2A81E-0D94-43AE-BCFB-8C002DE7D2A3}" sibTransId="{B67C54D0-9241-4662-855F-185D12D08D0F}"/>
    <dgm:cxn modelId="{2CA82241-2153-47A3-82F3-C8040A78B7CD}" srcId="{771C3870-150D-4F03-A776-305B83CD1D8B}" destId="{06BB9B5A-EB93-4DC1-9433-35D7B8EB83FB}" srcOrd="1" destOrd="0" parTransId="{89DD7A40-FF79-4EBB-BD62-F798C7235705}" sibTransId="{21EBC0E4-3F27-4C5C-AA7F-1A1BD59047D4}"/>
    <dgm:cxn modelId="{12E23A63-F5B8-4DB8-AB88-6DF8F00BF319}" type="presOf" srcId="{23F5EE5D-C67F-45AF-B7B7-99E5309137B1}" destId="{28C37FD4-98B0-42DE-8070-F730FFF3D692}" srcOrd="0" destOrd="0" presId="urn:microsoft.com/office/officeart/2005/8/layout/hList1"/>
    <dgm:cxn modelId="{9B3B8343-7020-4ABC-AC04-4FA8D6722EE0}" srcId="{771C3870-150D-4F03-A776-305B83CD1D8B}" destId="{23F5EE5D-C67F-45AF-B7B7-99E5309137B1}" srcOrd="0" destOrd="0" parTransId="{CC2F055E-6970-451E-B21B-369B9EE895B7}" sibTransId="{26DCD82A-E12E-4B8C-956E-8286AE537562}"/>
    <dgm:cxn modelId="{DE54CA63-61A6-4518-BFE5-F102D8271BDB}" srcId="{19B4ED8B-9319-4134-B8F4-CE9B035E2F76}" destId="{83E17D2C-C76D-4E4E-AA96-5AF88FA4A5B3}" srcOrd="0" destOrd="0" parTransId="{CBF8D3F2-ADFB-4390-B9FD-08E29D114E09}" sibTransId="{3AA70832-10BE-40C0-8362-BC77FD1BB6FB}"/>
    <dgm:cxn modelId="{BCD7CD48-1063-4F1D-B2BE-DB52E9003A34}" type="presOf" srcId="{CE5EA0B6-AFE1-4904-A0B0-FEC43925301A}" destId="{5F1A7449-AC0B-47DD-848D-569F58674169}" srcOrd="0" destOrd="1" presId="urn:microsoft.com/office/officeart/2005/8/layout/hList1"/>
    <dgm:cxn modelId="{1D3FDF73-8B2C-41B1-B7C6-8DF7CA2B4A23}" type="presOf" srcId="{83E17D2C-C76D-4E4E-AA96-5AF88FA4A5B3}" destId="{5F1A7449-AC0B-47DD-848D-569F58674169}" srcOrd="0" destOrd="0" presId="urn:microsoft.com/office/officeart/2005/8/layout/hList1"/>
    <dgm:cxn modelId="{99E12B56-9A31-4AF8-8A95-75402E8F4F3D}" srcId="{23F5EE5D-C67F-45AF-B7B7-99E5309137B1}" destId="{4E3CC050-9A88-44A3-BA5E-5C489DDC9E3E}" srcOrd="0" destOrd="0" parTransId="{538C9C78-0C03-41FD-9492-4C0DAED63A2F}" sibTransId="{090D5855-AB1D-4A18-AC64-AF23C489129B}"/>
    <dgm:cxn modelId="{AA36DC81-66CF-405A-BC99-0C9EACB6F1CC}" srcId="{23F5EE5D-C67F-45AF-B7B7-99E5309137B1}" destId="{C7955A38-41BB-469A-9345-D6BE23680D84}" srcOrd="3" destOrd="0" parTransId="{763EE088-D22F-420D-A6C3-DD4B62B1C708}" sibTransId="{F784BB77-957C-4F4A-B44C-16622FE109DA}"/>
    <dgm:cxn modelId="{A498CF82-8AA8-4B6A-899E-41C3D5AA9B1D}" type="presOf" srcId="{06BB9B5A-EB93-4DC1-9433-35D7B8EB83FB}" destId="{C1B1E1F2-A5F8-4623-8F98-55CBDF6278D0}" srcOrd="0" destOrd="0" presId="urn:microsoft.com/office/officeart/2005/8/layout/hList1"/>
    <dgm:cxn modelId="{6CB38588-FF05-40CE-BD1B-F07722EECAD1}" type="presOf" srcId="{CE650E29-5868-4219-92C0-49847E8A90A4}" destId="{5F1A7449-AC0B-47DD-848D-569F58674169}" srcOrd="0" destOrd="3" presId="urn:microsoft.com/office/officeart/2005/8/layout/hList1"/>
    <dgm:cxn modelId="{E1A1D190-014A-4727-9C5E-54A23F62BFAB}" type="presOf" srcId="{19B4ED8B-9319-4134-B8F4-CE9B035E2F76}" destId="{B098805B-B20F-4973-8D69-5BED1A6707F5}" srcOrd="0" destOrd="0" presId="urn:microsoft.com/office/officeart/2005/8/layout/hList1"/>
    <dgm:cxn modelId="{E8517795-8ED4-4CE8-89C8-D82555562E6B}" type="presOf" srcId="{4E3CC050-9A88-44A3-BA5E-5C489DDC9E3E}" destId="{65D42696-89A8-4235-9B66-2CC9D8C96863}" srcOrd="0" destOrd="0" presId="urn:microsoft.com/office/officeart/2005/8/layout/hList1"/>
    <dgm:cxn modelId="{DE2C989C-A321-43E0-9564-145AC5C3ECB8}" type="presOf" srcId="{C7955A38-41BB-469A-9345-D6BE23680D84}" destId="{65D42696-89A8-4235-9B66-2CC9D8C96863}" srcOrd="0" destOrd="3" presId="urn:microsoft.com/office/officeart/2005/8/layout/hList1"/>
    <dgm:cxn modelId="{28466F9D-EB69-4DC8-984B-29D5D33AB9CA}" type="presOf" srcId="{EBCA68AB-49B3-464F-94D6-4B3A48BB8E48}" destId="{FD389212-CE96-4AD4-9056-2C1722C76911}" srcOrd="0" destOrd="3" presId="urn:microsoft.com/office/officeart/2005/8/layout/hList1"/>
    <dgm:cxn modelId="{FD6552B6-670F-4F32-B05A-F76E7E67C9F2}" type="presOf" srcId="{CFE04641-5801-49EA-8D3F-4384977D0A8C}" destId="{FD389212-CE96-4AD4-9056-2C1722C76911}" srcOrd="0" destOrd="0" presId="urn:microsoft.com/office/officeart/2005/8/layout/hList1"/>
    <dgm:cxn modelId="{EA9B1CBA-7796-4801-8868-7D94495AAF0F}" srcId="{19B4ED8B-9319-4134-B8F4-CE9B035E2F76}" destId="{CE650E29-5868-4219-92C0-49847E8A90A4}" srcOrd="3" destOrd="0" parTransId="{B65E9CD0-1693-4FA0-858C-E9FCF9056378}" sibTransId="{B4BDC870-9FBB-4EA2-99DE-A787B5F77BA4}"/>
    <dgm:cxn modelId="{E0D25DC2-2B2F-45AB-B5EC-BB7572ACA0EF}" type="presOf" srcId="{C3D717D5-425A-4E2C-8B61-2F72415B06A6}" destId="{5F1A7449-AC0B-47DD-848D-569F58674169}" srcOrd="0" destOrd="2" presId="urn:microsoft.com/office/officeart/2005/8/layout/hList1"/>
    <dgm:cxn modelId="{D49277C2-8BA5-43A1-B022-B835BED3815C}" type="presOf" srcId="{20288CCD-04C7-44B8-8BB9-56BD1C1DD6FB}" destId="{FD389212-CE96-4AD4-9056-2C1722C76911}" srcOrd="0" destOrd="2" presId="urn:microsoft.com/office/officeart/2005/8/layout/hList1"/>
    <dgm:cxn modelId="{7216D0C9-21DE-4921-B0AA-D3BBFE6262B4}" type="presOf" srcId="{18066575-0F59-4E00-A218-2DFA239802AC}" destId="{FD389212-CE96-4AD4-9056-2C1722C76911}" srcOrd="0" destOrd="1" presId="urn:microsoft.com/office/officeart/2005/8/layout/hList1"/>
    <dgm:cxn modelId="{C29E99CA-A825-4C0F-83AC-1B4356BE7DC3}" srcId="{06BB9B5A-EB93-4DC1-9433-35D7B8EB83FB}" destId="{EBCA68AB-49B3-464F-94D6-4B3A48BB8E48}" srcOrd="3" destOrd="0" parTransId="{754B9E85-A610-4A8F-8A00-860A26D939B8}" sibTransId="{5011999A-6DC7-4722-B21B-B7869573D1AE}"/>
    <dgm:cxn modelId="{45431DCF-E9CC-47B2-B274-BF78772D9507}" type="presOf" srcId="{D59FC9DB-0476-48ED-AF4C-0B35A72C1C7D}" destId="{65D42696-89A8-4235-9B66-2CC9D8C96863}" srcOrd="0" destOrd="1" presId="urn:microsoft.com/office/officeart/2005/8/layout/hList1"/>
    <dgm:cxn modelId="{C4FF79D1-B484-4D2B-A8E2-F5F99C9E2CF4}" srcId="{06BB9B5A-EB93-4DC1-9433-35D7B8EB83FB}" destId="{20288CCD-04C7-44B8-8BB9-56BD1C1DD6FB}" srcOrd="2" destOrd="0" parTransId="{BB36DB46-9343-4A67-9B6C-5CEEFAD0176F}" sibTransId="{0F3D3720-0317-4A14-B646-188F60A178D9}"/>
    <dgm:cxn modelId="{C4878CD8-BC33-497F-92CD-27644DAF874C}" srcId="{771C3870-150D-4F03-A776-305B83CD1D8B}" destId="{19B4ED8B-9319-4134-B8F4-CE9B035E2F76}" srcOrd="2" destOrd="0" parTransId="{9131BDD9-A84F-4269-8C9A-C2D49A6B1BF0}" sibTransId="{D9AF12C2-ED60-4E0E-AF53-E3F6F8D3C217}"/>
    <dgm:cxn modelId="{BFB14CDB-9E63-415C-A9D3-29FE95200C90}" srcId="{19B4ED8B-9319-4134-B8F4-CE9B035E2F76}" destId="{C3D717D5-425A-4E2C-8B61-2F72415B06A6}" srcOrd="2" destOrd="0" parTransId="{C662B13D-0861-403F-8119-14999BB11D10}" sibTransId="{3D5F4150-3C4B-4DFC-8CD2-C16D35DD0B4B}"/>
    <dgm:cxn modelId="{3F6B5AEE-6CAA-4467-B864-E63DD990C4AE}" srcId="{06BB9B5A-EB93-4DC1-9433-35D7B8EB83FB}" destId="{CFE04641-5801-49EA-8D3F-4384977D0A8C}" srcOrd="0" destOrd="0" parTransId="{111878E7-4118-482E-AD82-0C9F741BE685}" sibTransId="{3F9A0258-1FD8-46EE-BF4B-7993A8CE05E5}"/>
    <dgm:cxn modelId="{0211EDFC-F7FE-48C1-B0AF-A6C50F6DD2CA}" type="presOf" srcId="{83390930-29FA-4A9D-86CB-5449B7E39168}" destId="{65D42696-89A8-4235-9B66-2CC9D8C96863}" srcOrd="0" destOrd="2" presId="urn:microsoft.com/office/officeart/2005/8/layout/hList1"/>
    <dgm:cxn modelId="{7A725D7C-8988-43F2-8221-F065D3924090}" type="presParOf" srcId="{F6C6F2A9-9338-46EE-9A98-CF32125DD7F9}" destId="{BC1135AE-5CCF-4E00-B0CC-C606849120B7}" srcOrd="0" destOrd="0" presId="urn:microsoft.com/office/officeart/2005/8/layout/hList1"/>
    <dgm:cxn modelId="{B6DAA1E8-53CA-48A2-A3C4-AAE145416D40}" type="presParOf" srcId="{BC1135AE-5CCF-4E00-B0CC-C606849120B7}" destId="{28C37FD4-98B0-42DE-8070-F730FFF3D692}" srcOrd="0" destOrd="0" presId="urn:microsoft.com/office/officeart/2005/8/layout/hList1"/>
    <dgm:cxn modelId="{436FE741-22D4-4C5F-B81F-F3DA2EA6D359}" type="presParOf" srcId="{BC1135AE-5CCF-4E00-B0CC-C606849120B7}" destId="{65D42696-89A8-4235-9B66-2CC9D8C96863}" srcOrd="1" destOrd="0" presId="urn:microsoft.com/office/officeart/2005/8/layout/hList1"/>
    <dgm:cxn modelId="{98843BAF-E311-4D7D-AE76-B4F3A28859BC}" type="presParOf" srcId="{F6C6F2A9-9338-46EE-9A98-CF32125DD7F9}" destId="{1D75ACFF-7F78-44B5-9926-CCDF57994F67}" srcOrd="1" destOrd="0" presId="urn:microsoft.com/office/officeart/2005/8/layout/hList1"/>
    <dgm:cxn modelId="{849EB5BE-08C0-461E-9AEC-26BF4467A81A}" type="presParOf" srcId="{F6C6F2A9-9338-46EE-9A98-CF32125DD7F9}" destId="{ABF38FBB-5716-43F5-8379-2E51E9568C9C}" srcOrd="2" destOrd="0" presId="urn:microsoft.com/office/officeart/2005/8/layout/hList1"/>
    <dgm:cxn modelId="{61C3B441-548D-4A30-BE2D-6DEED8F20A63}" type="presParOf" srcId="{ABF38FBB-5716-43F5-8379-2E51E9568C9C}" destId="{C1B1E1F2-A5F8-4623-8F98-55CBDF6278D0}" srcOrd="0" destOrd="0" presId="urn:microsoft.com/office/officeart/2005/8/layout/hList1"/>
    <dgm:cxn modelId="{68CFE2EE-C0D8-4AFF-8201-470567697AE9}" type="presParOf" srcId="{ABF38FBB-5716-43F5-8379-2E51E9568C9C}" destId="{FD389212-CE96-4AD4-9056-2C1722C76911}" srcOrd="1" destOrd="0" presId="urn:microsoft.com/office/officeart/2005/8/layout/hList1"/>
    <dgm:cxn modelId="{BAE6DA2F-8A73-46FA-B147-9D1E981B7C89}" type="presParOf" srcId="{F6C6F2A9-9338-46EE-9A98-CF32125DD7F9}" destId="{B2515E8A-64AF-460B-919C-195C95CA86C2}" srcOrd="3" destOrd="0" presId="urn:microsoft.com/office/officeart/2005/8/layout/hList1"/>
    <dgm:cxn modelId="{0627A1DE-222B-424E-B914-990A4550F126}" type="presParOf" srcId="{F6C6F2A9-9338-46EE-9A98-CF32125DD7F9}" destId="{5AA030F5-8247-42C8-8E5B-486AF0C1BD4F}" srcOrd="4" destOrd="0" presId="urn:microsoft.com/office/officeart/2005/8/layout/hList1"/>
    <dgm:cxn modelId="{8466DF77-10DB-4C27-824A-990CAF12A6AF}" type="presParOf" srcId="{5AA030F5-8247-42C8-8E5B-486AF0C1BD4F}" destId="{B098805B-B20F-4973-8D69-5BED1A6707F5}" srcOrd="0" destOrd="0" presId="urn:microsoft.com/office/officeart/2005/8/layout/hList1"/>
    <dgm:cxn modelId="{B1727CBD-5DB1-49D7-8F8B-589DEFEC1A22}" type="presParOf" srcId="{5AA030F5-8247-42C8-8E5B-486AF0C1BD4F}" destId="{5F1A7449-AC0B-47DD-848D-569F5867416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71C3870-150D-4F03-A776-305B83CD1D8B}" type="doc">
      <dgm:prSet loTypeId="urn:microsoft.com/office/officeart/2005/8/layout/default" loCatId="list" qsTypeId="urn:microsoft.com/office/officeart/2005/8/quickstyle/3d1" qsCatId="3D" csTypeId="urn:microsoft.com/office/officeart/2005/8/colors/colorful1" csCatId="colorful" phldr="1"/>
      <dgm:spPr/>
      <dgm:t>
        <a:bodyPr/>
        <a:lstStyle/>
        <a:p>
          <a:endParaRPr lang="en-US"/>
        </a:p>
      </dgm:t>
    </dgm:pt>
    <dgm:pt modelId="{BFBCC11C-0944-41B7-906C-5448161B0FEC}">
      <dgm:prSet phldr="0"/>
      <dgm:spPr/>
      <dgm:t>
        <a:bodyPr/>
        <a:lstStyle/>
        <a:p>
          <a:r>
            <a:rPr lang="en-US" b="1" dirty="0">
              <a:latin typeface="Microsoft YaHei"/>
            </a:rPr>
            <a:t>Criterion</a:t>
          </a:r>
        </a:p>
      </dgm:t>
    </dgm:pt>
    <dgm:pt modelId="{37B8B7C1-2113-4778-937A-2B869FC9A844}" type="parTrans" cxnId="{734F9570-EA89-4613-89D3-9F0BAA01B179}">
      <dgm:prSet/>
      <dgm:spPr/>
    </dgm:pt>
    <dgm:pt modelId="{BF3571E7-E024-4C07-9235-8483581AF7EB}" type="sibTrans" cxnId="{734F9570-EA89-4613-89D3-9F0BAA01B179}">
      <dgm:prSet/>
      <dgm:spPr/>
      <dgm:t>
        <a:bodyPr/>
        <a:lstStyle/>
        <a:p>
          <a:endParaRPr lang="zh-CN" altLang="en-US"/>
        </a:p>
      </dgm:t>
    </dgm:pt>
    <dgm:pt modelId="{7AC53633-F122-4F11-873C-72CDEBFE333F}">
      <dgm:prSet phldr="0"/>
      <dgm:spPr/>
      <dgm:t>
        <a:bodyPr/>
        <a:lstStyle/>
        <a:p>
          <a:r>
            <a:rPr lang="en-US" b="1" dirty="0">
              <a:latin typeface="Microsoft YaHei"/>
            </a:rPr>
            <a:t>Optimizer</a:t>
          </a:r>
        </a:p>
      </dgm:t>
    </dgm:pt>
    <dgm:pt modelId="{5D4C0D89-1367-4D04-90F7-E713975848D4}" type="parTrans" cxnId="{DDF67179-E513-4E6F-9DFC-BCDA07987F96}">
      <dgm:prSet/>
      <dgm:spPr/>
    </dgm:pt>
    <dgm:pt modelId="{D64AE154-D7A0-40E5-A051-474BA5446C8E}" type="sibTrans" cxnId="{DDF67179-E513-4E6F-9DFC-BCDA07987F96}">
      <dgm:prSet/>
      <dgm:spPr/>
      <dgm:t>
        <a:bodyPr/>
        <a:lstStyle/>
        <a:p>
          <a:endParaRPr lang="zh-CN" altLang="en-US"/>
        </a:p>
      </dgm:t>
    </dgm:pt>
    <dgm:pt modelId="{A013685C-3DA3-4452-80A1-25D0A617CD94}">
      <dgm:prSet phldr="0"/>
      <dgm:spPr/>
      <dgm:t>
        <a:bodyPr/>
        <a:lstStyle/>
        <a:p>
          <a:r>
            <a:rPr lang="en-US" b="1" dirty="0"/>
            <a:t>Learning </a:t>
          </a:r>
          <a:r>
            <a:rPr lang="en-US" b="1" dirty="0">
              <a:latin typeface="Microsoft YaHei"/>
            </a:rPr>
            <a:t>rate</a:t>
          </a:r>
        </a:p>
      </dgm:t>
    </dgm:pt>
    <dgm:pt modelId="{7E6C8FC9-3067-444E-BA87-9E55F672CE0B}" type="parTrans" cxnId="{88B82D4F-7FBB-4980-9088-5F0867133437}">
      <dgm:prSet/>
      <dgm:spPr/>
    </dgm:pt>
    <dgm:pt modelId="{021D4E5A-786C-40D8-AAFA-6BC604A50EBC}" type="sibTrans" cxnId="{88B82D4F-7FBB-4980-9088-5F0867133437}">
      <dgm:prSet/>
      <dgm:spPr/>
      <dgm:t>
        <a:bodyPr/>
        <a:lstStyle/>
        <a:p>
          <a:endParaRPr lang="zh-CN" altLang="en-US"/>
        </a:p>
      </dgm:t>
    </dgm:pt>
    <dgm:pt modelId="{008C365D-2ABD-466B-9809-9684DF50F26D}">
      <dgm:prSet phldr="0"/>
      <dgm:spPr/>
      <dgm:t>
        <a:bodyPr/>
        <a:lstStyle/>
        <a:p>
          <a:r>
            <a:rPr lang="en-US" b="1" dirty="0">
              <a:latin typeface="Microsoft YaHei"/>
            </a:rPr>
            <a:t>Cross Entropy Loss</a:t>
          </a:r>
          <a:endParaRPr lang="en-US" altLang="zh-CN" b="1" dirty="0">
            <a:latin typeface="Microsoft YaHei"/>
          </a:endParaRPr>
        </a:p>
      </dgm:t>
    </dgm:pt>
    <dgm:pt modelId="{6BBB8392-0F17-4AC2-8206-EF7D7BD8E8B0}" type="parTrans" cxnId="{4E6A46C5-23CD-4743-AC0F-D5781D4A1962}">
      <dgm:prSet/>
      <dgm:spPr/>
    </dgm:pt>
    <dgm:pt modelId="{99FEBED7-0A38-4A4A-9488-FA7A631CDAC2}" type="sibTrans" cxnId="{4E6A46C5-23CD-4743-AC0F-D5781D4A1962}">
      <dgm:prSet/>
      <dgm:spPr/>
    </dgm:pt>
    <dgm:pt modelId="{74594432-FE76-4F81-9D0D-7EB1052BC255}">
      <dgm:prSet phldr="0"/>
      <dgm:spPr/>
      <dgm:t>
        <a:bodyPr/>
        <a:lstStyle/>
        <a:p>
          <a:pPr rtl="0"/>
          <a:r>
            <a:rPr lang="en-US" b="1" dirty="0">
              <a:latin typeface="Microsoft YaHei"/>
            </a:rPr>
            <a:t>Stochastic</a:t>
          </a:r>
          <a:r>
            <a:rPr lang="en-US" b="1" dirty="0"/>
            <a:t> gradient descent</a:t>
          </a:r>
          <a:r>
            <a:rPr lang="en-US" b="1" dirty="0">
              <a:latin typeface="Microsoft YaHei"/>
            </a:rPr>
            <a:t> </a:t>
          </a:r>
          <a:endParaRPr lang="en-US" altLang="zh-CN" b="1" dirty="0">
            <a:latin typeface="Microsoft YaHei"/>
          </a:endParaRPr>
        </a:p>
      </dgm:t>
    </dgm:pt>
    <dgm:pt modelId="{DFD2E2D8-8AE1-4972-B60E-3F88D2FAD35B}" type="parTrans" cxnId="{2678371D-A040-4C97-A076-E728E51578F9}">
      <dgm:prSet/>
      <dgm:spPr/>
    </dgm:pt>
    <dgm:pt modelId="{330D1E9D-F4FC-49D0-806D-CC1281DF2DE8}" type="sibTrans" cxnId="{2678371D-A040-4C97-A076-E728E51578F9}">
      <dgm:prSet/>
      <dgm:spPr/>
    </dgm:pt>
    <dgm:pt modelId="{831051D3-4094-49C3-8C9E-5D065A23464A}">
      <dgm:prSet phldr="0"/>
      <dgm:spPr/>
      <dgm:t>
        <a:bodyPr/>
        <a:lstStyle/>
        <a:p>
          <a:r>
            <a:rPr lang="en-US" b="1" dirty="0">
              <a:latin typeface="Microsoft YaHei"/>
            </a:rPr>
            <a:t>Momentum</a:t>
          </a:r>
          <a:endParaRPr lang="zh-CN" altLang="en-US" b="1" dirty="0"/>
        </a:p>
      </dgm:t>
    </dgm:pt>
    <dgm:pt modelId="{145C0628-C890-46D3-B7B3-AA039ED49CCA}" type="parTrans" cxnId="{7EEEA891-EE8C-400C-AB38-8D466C1C583F}">
      <dgm:prSet/>
      <dgm:spPr/>
    </dgm:pt>
    <dgm:pt modelId="{483CF1D6-2180-4DBA-AFEC-489E1680A202}" type="sibTrans" cxnId="{7EEEA891-EE8C-400C-AB38-8D466C1C583F}">
      <dgm:prSet/>
      <dgm:spPr/>
    </dgm:pt>
    <dgm:pt modelId="{EC4AACC9-F4A1-4DB1-AF37-F56855BADCC1}">
      <dgm:prSet phldr="0"/>
      <dgm:spPr/>
      <dgm:t>
        <a:bodyPr/>
        <a:lstStyle/>
        <a:p>
          <a:r>
            <a:rPr lang="en-US" b="1" dirty="0">
              <a:latin typeface="Microsoft YaHei"/>
            </a:rPr>
            <a:t>lr</a:t>
          </a:r>
          <a:r>
            <a:rPr lang="en-US" b="1" dirty="0"/>
            <a:t>_scheduler</a:t>
          </a:r>
          <a:endParaRPr lang="en-US" altLang="zh-CN" b="1" dirty="0"/>
        </a:p>
      </dgm:t>
    </dgm:pt>
    <dgm:pt modelId="{B2DD1067-0979-4428-9CF4-7D66E38B3136}" type="parTrans" cxnId="{DB603CEC-F8B5-44CF-93FD-8ED55DD1797F}">
      <dgm:prSet/>
      <dgm:spPr/>
    </dgm:pt>
    <dgm:pt modelId="{08492C9B-6A48-4E98-8CEE-B44227E92BB1}" type="sibTrans" cxnId="{DB603CEC-F8B5-44CF-93FD-8ED55DD1797F}">
      <dgm:prSet/>
      <dgm:spPr/>
    </dgm:pt>
    <dgm:pt modelId="{4E4DF149-3B77-43A7-9426-965A123A4795}">
      <dgm:prSet phldr="0"/>
      <dgm:spPr/>
      <dgm:t>
        <a:bodyPr/>
        <a:lstStyle/>
        <a:p>
          <a:pPr rtl="0"/>
          <a:r>
            <a:rPr lang="en-US" b="1" dirty="0">
              <a:latin typeface="Microsoft YaHei"/>
            </a:rPr>
            <a:t>Step size</a:t>
          </a:r>
          <a:endParaRPr lang="en-US" altLang="zh-CN" b="1" dirty="0"/>
        </a:p>
      </dgm:t>
    </dgm:pt>
    <dgm:pt modelId="{9332E958-0AA4-41E8-AF40-0987636EFBCB}" type="parTrans" cxnId="{0F02FD77-6A93-4DA9-BFBC-1A99EAA517F2}">
      <dgm:prSet/>
      <dgm:spPr/>
    </dgm:pt>
    <dgm:pt modelId="{55541C84-C717-47AD-A1C5-48299EFB8435}" type="sibTrans" cxnId="{0F02FD77-6A93-4DA9-BFBC-1A99EAA517F2}">
      <dgm:prSet/>
      <dgm:spPr/>
    </dgm:pt>
    <dgm:pt modelId="{7132EDB3-AABF-4F65-AD74-218C18D6FFB8}">
      <dgm:prSet phldr="0"/>
      <dgm:spPr/>
      <dgm:t>
        <a:bodyPr/>
        <a:lstStyle/>
        <a:p>
          <a:pPr rtl="0"/>
          <a:r>
            <a:rPr lang="en-US" b="1" dirty="0">
              <a:latin typeface="Microsoft YaHei"/>
            </a:rPr>
            <a:t>Gamma</a:t>
          </a:r>
          <a:endParaRPr lang="en-US" altLang="zh-CN" b="1" dirty="0">
            <a:latin typeface="Microsoft YaHei"/>
          </a:endParaRPr>
        </a:p>
      </dgm:t>
    </dgm:pt>
    <dgm:pt modelId="{75E1F606-E242-4AC5-B247-7E0198F406B2}" type="parTrans" cxnId="{0907D752-9E7D-487B-9CF1-A8C0D0412AC1}">
      <dgm:prSet/>
      <dgm:spPr/>
    </dgm:pt>
    <dgm:pt modelId="{219D5AB5-D879-45CE-B17F-F1BCF8B91AF9}" type="sibTrans" cxnId="{0907D752-9E7D-487B-9CF1-A8C0D0412AC1}">
      <dgm:prSet/>
      <dgm:spPr/>
    </dgm:pt>
    <dgm:pt modelId="{FA43A626-81EB-4E0A-8B14-0A93F0B8EBD3}">
      <dgm:prSet phldr="0"/>
      <dgm:spPr/>
      <dgm:t>
        <a:bodyPr/>
        <a:lstStyle/>
        <a:p>
          <a:r>
            <a:rPr lang="en-US" b="1" dirty="0">
              <a:latin typeface="Microsoft YaHei"/>
            </a:rPr>
            <a:t>Epoch</a:t>
          </a:r>
        </a:p>
      </dgm:t>
    </dgm:pt>
    <dgm:pt modelId="{0618A77A-14D5-45C4-AD28-68C3C4C0E3B2}" type="parTrans" cxnId="{07E8E27A-9E38-470F-B710-F27B14B87AC4}">
      <dgm:prSet/>
      <dgm:spPr/>
    </dgm:pt>
    <dgm:pt modelId="{019135E6-DE80-439B-978E-74E74741B41D}" type="sibTrans" cxnId="{07E8E27A-9E38-470F-B710-F27B14B87AC4}">
      <dgm:prSet/>
      <dgm:spPr/>
      <dgm:t>
        <a:bodyPr/>
        <a:lstStyle/>
        <a:p>
          <a:endParaRPr lang="zh-CN" altLang="en-US"/>
        </a:p>
      </dgm:t>
    </dgm:pt>
    <dgm:pt modelId="{5C594CF1-BE7A-493A-8B45-ED18ACB33AED}" type="pres">
      <dgm:prSet presAssocID="{771C3870-150D-4F03-A776-305B83CD1D8B}" presName="diagram" presStyleCnt="0">
        <dgm:presLayoutVars>
          <dgm:dir/>
          <dgm:resizeHandles val="exact"/>
        </dgm:presLayoutVars>
      </dgm:prSet>
      <dgm:spPr/>
    </dgm:pt>
    <dgm:pt modelId="{A2D6467F-99C8-43D2-9B3C-CC8A4478EB4F}" type="pres">
      <dgm:prSet presAssocID="{BFBCC11C-0944-41B7-906C-5448161B0FEC}" presName="node" presStyleLbl="node1" presStyleIdx="0" presStyleCnt="4">
        <dgm:presLayoutVars>
          <dgm:bulletEnabled val="1"/>
        </dgm:presLayoutVars>
      </dgm:prSet>
      <dgm:spPr/>
    </dgm:pt>
    <dgm:pt modelId="{5D62850D-EB58-4508-BCF2-BF245A3811DE}" type="pres">
      <dgm:prSet presAssocID="{BF3571E7-E024-4C07-9235-8483581AF7EB}" presName="sibTrans" presStyleCnt="0"/>
      <dgm:spPr/>
    </dgm:pt>
    <dgm:pt modelId="{B5D3540E-9953-4CF4-8C49-4329ED9BD7FF}" type="pres">
      <dgm:prSet presAssocID="{7AC53633-F122-4F11-873C-72CDEBFE333F}" presName="node" presStyleLbl="node1" presStyleIdx="1" presStyleCnt="4">
        <dgm:presLayoutVars>
          <dgm:bulletEnabled val="1"/>
        </dgm:presLayoutVars>
      </dgm:prSet>
      <dgm:spPr/>
    </dgm:pt>
    <dgm:pt modelId="{EA154844-EF61-496A-A6C0-616FB48C01D6}" type="pres">
      <dgm:prSet presAssocID="{D64AE154-D7A0-40E5-A051-474BA5446C8E}" presName="sibTrans" presStyleCnt="0"/>
      <dgm:spPr/>
    </dgm:pt>
    <dgm:pt modelId="{B6B96B14-FCF8-432A-8267-7B3A240F71F1}" type="pres">
      <dgm:prSet presAssocID="{A013685C-3DA3-4452-80A1-25D0A617CD94}" presName="node" presStyleLbl="node1" presStyleIdx="2" presStyleCnt="4">
        <dgm:presLayoutVars>
          <dgm:bulletEnabled val="1"/>
        </dgm:presLayoutVars>
      </dgm:prSet>
      <dgm:spPr/>
    </dgm:pt>
    <dgm:pt modelId="{266269C1-F7F4-427A-9DA1-60D141BB8185}" type="pres">
      <dgm:prSet presAssocID="{021D4E5A-786C-40D8-AAFA-6BC604A50EBC}" presName="sibTrans" presStyleCnt="0"/>
      <dgm:spPr/>
    </dgm:pt>
    <dgm:pt modelId="{AE11C942-433A-4ABF-8EF7-A088529058D7}" type="pres">
      <dgm:prSet presAssocID="{FA43A626-81EB-4E0A-8B14-0A93F0B8EBD3}" presName="node" presStyleLbl="node1" presStyleIdx="3" presStyleCnt="4">
        <dgm:presLayoutVars>
          <dgm:bulletEnabled val="1"/>
        </dgm:presLayoutVars>
      </dgm:prSet>
      <dgm:spPr/>
    </dgm:pt>
  </dgm:ptLst>
  <dgm:cxnLst>
    <dgm:cxn modelId="{F769C408-3063-439A-ADCB-FC85E45F4FB0}" type="presOf" srcId="{831051D3-4094-49C3-8C9E-5D065A23464A}" destId="{B5D3540E-9953-4CF4-8C49-4329ED9BD7FF}" srcOrd="0" destOrd="2" presId="urn:microsoft.com/office/officeart/2005/8/layout/default"/>
    <dgm:cxn modelId="{3C22060D-95CD-4F44-841C-429669A2D39B}" type="presOf" srcId="{7132EDB3-AABF-4F65-AD74-218C18D6FFB8}" destId="{B6B96B14-FCF8-432A-8267-7B3A240F71F1}" srcOrd="0" destOrd="3" presId="urn:microsoft.com/office/officeart/2005/8/layout/default"/>
    <dgm:cxn modelId="{54F73513-E5E1-474D-9D2F-9093F7C0DA0A}" type="presOf" srcId="{771C3870-150D-4F03-A776-305B83CD1D8B}" destId="{5C594CF1-BE7A-493A-8B45-ED18ACB33AED}" srcOrd="0" destOrd="0" presId="urn:microsoft.com/office/officeart/2005/8/layout/default"/>
    <dgm:cxn modelId="{2678371D-A040-4C97-A076-E728E51578F9}" srcId="{7AC53633-F122-4F11-873C-72CDEBFE333F}" destId="{74594432-FE76-4F81-9D0D-7EB1052BC255}" srcOrd="0" destOrd="0" parTransId="{DFD2E2D8-8AE1-4972-B60E-3F88D2FAD35B}" sibTransId="{330D1E9D-F4FC-49D0-806D-CC1281DF2DE8}"/>
    <dgm:cxn modelId="{8B696D36-E7E1-498E-AE96-68D349032DBC}" type="presOf" srcId="{FA43A626-81EB-4E0A-8B14-0A93F0B8EBD3}" destId="{AE11C942-433A-4ABF-8EF7-A088529058D7}" srcOrd="0" destOrd="0" presId="urn:microsoft.com/office/officeart/2005/8/layout/default"/>
    <dgm:cxn modelId="{33E5BD39-B4CD-47BE-96E1-A8783FB8155F}" type="presOf" srcId="{EC4AACC9-F4A1-4DB1-AF37-F56855BADCC1}" destId="{B6B96B14-FCF8-432A-8267-7B3A240F71F1}" srcOrd="0" destOrd="1" presId="urn:microsoft.com/office/officeart/2005/8/layout/default"/>
    <dgm:cxn modelId="{801D9045-D5D7-462A-A589-3A67F7D3D6D2}" type="presOf" srcId="{4E4DF149-3B77-43A7-9426-965A123A4795}" destId="{B6B96B14-FCF8-432A-8267-7B3A240F71F1}" srcOrd="0" destOrd="2" presId="urn:microsoft.com/office/officeart/2005/8/layout/default"/>
    <dgm:cxn modelId="{60DBA449-F7A8-4F05-AC7D-35B831A1120E}" type="presOf" srcId="{74594432-FE76-4F81-9D0D-7EB1052BC255}" destId="{B5D3540E-9953-4CF4-8C49-4329ED9BD7FF}" srcOrd="0" destOrd="1" presId="urn:microsoft.com/office/officeart/2005/8/layout/default"/>
    <dgm:cxn modelId="{88B82D4F-7FBB-4980-9088-5F0867133437}" srcId="{771C3870-150D-4F03-A776-305B83CD1D8B}" destId="{A013685C-3DA3-4452-80A1-25D0A617CD94}" srcOrd="2" destOrd="0" parTransId="{7E6C8FC9-3067-444E-BA87-9E55F672CE0B}" sibTransId="{021D4E5A-786C-40D8-AAFA-6BC604A50EBC}"/>
    <dgm:cxn modelId="{734F9570-EA89-4613-89D3-9F0BAA01B179}" srcId="{771C3870-150D-4F03-A776-305B83CD1D8B}" destId="{BFBCC11C-0944-41B7-906C-5448161B0FEC}" srcOrd="0" destOrd="0" parTransId="{37B8B7C1-2113-4778-937A-2B869FC9A844}" sibTransId="{BF3571E7-E024-4C07-9235-8483581AF7EB}"/>
    <dgm:cxn modelId="{90009D51-941F-4B0C-B903-DBC02267A535}" type="presOf" srcId="{7AC53633-F122-4F11-873C-72CDEBFE333F}" destId="{B5D3540E-9953-4CF4-8C49-4329ED9BD7FF}" srcOrd="0" destOrd="0" presId="urn:microsoft.com/office/officeart/2005/8/layout/default"/>
    <dgm:cxn modelId="{0907D752-9E7D-487B-9CF1-A8C0D0412AC1}" srcId="{EC4AACC9-F4A1-4DB1-AF37-F56855BADCC1}" destId="{7132EDB3-AABF-4F65-AD74-218C18D6FFB8}" srcOrd="1" destOrd="0" parTransId="{75E1F606-E242-4AC5-B247-7E0198F406B2}" sibTransId="{219D5AB5-D879-45CE-B17F-F1BCF8B91AF9}"/>
    <dgm:cxn modelId="{0F02FD77-6A93-4DA9-BFBC-1A99EAA517F2}" srcId="{EC4AACC9-F4A1-4DB1-AF37-F56855BADCC1}" destId="{4E4DF149-3B77-43A7-9426-965A123A4795}" srcOrd="0" destOrd="0" parTransId="{9332E958-0AA4-41E8-AF40-0987636EFBCB}" sibTransId="{55541C84-C717-47AD-A1C5-48299EFB8435}"/>
    <dgm:cxn modelId="{DDF67179-E513-4E6F-9DFC-BCDA07987F96}" srcId="{771C3870-150D-4F03-A776-305B83CD1D8B}" destId="{7AC53633-F122-4F11-873C-72CDEBFE333F}" srcOrd="1" destOrd="0" parTransId="{5D4C0D89-1367-4D04-90F7-E713975848D4}" sibTransId="{D64AE154-D7A0-40E5-A051-474BA5446C8E}"/>
    <dgm:cxn modelId="{07E8E27A-9E38-470F-B710-F27B14B87AC4}" srcId="{771C3870-150D-4F03-A776-305B83CD1D8B}" destId="{FA43A626-81EB-4E0A-8B14-0A93F0B8EBD3}" srcOrd="3" destOrd="0" parTransId="{0618A77A-14D5-45C4-AD28-68C3C4C0E3B2}" sibTransId="{019135E6-DE80-439B-978E-74E74741B41D}"/>
    <dgm:cxn modelId="{B1125A91-0473-486E-BDBA-C9C4927B5D34}" type="presOf" srcId="{BFBCC11C-0944-41B7-906C-5448161B0FEC}" destId="{A2D6467F-99C8-43D2-9B3C-CC8A4478EB4F}" srcOrd="0" destOrd="0" presId="urn:microsoft.com/office/officeart/2005/8/layout/default"/>
    <dgm:cxn modelId="{7EEEA891-EE8C-400C-AB38-8D466C1C583F}" srcId="{7AC53633-F122-4F11-873C-72CDEBFE333F}" destId="{831051D3-4094-49C3-8C9E-5D065A23464A}" srcOrd="1" destOrd="0" parTransId="{145C0628-C890-46D3-B7B3-AA039ED49CCA}" sibTransId="{483CF1D6-2180-4DBA-AFEC-489E1680A202}"/>
    <dgm:cxn modelId="{4E6A46C5-23CD-4743-AC0F-D5781D4A1962}" srcId="{BFBCC11C-0944-41B7-906C-5448161B0FEC}" destId="{008C365D-2ABD-466B-9809-9684DF50F26D}" srcOrd="0" destOrd="0" parTransId="{6BBB8392-0F17-4AC2-8206-EF7D7BD8E8B0}" sibTransId="{99FEBED7-0A38-4A4A-9488-FA7A631CDAC2}"/>
    <dgm:cxn modelId="{EA46BBCC-2B3D-4C97-85DB-CEF2DE7BE759}" type="presOf" srcId="{A013685C-3DA3-4452-80A1-25D0A617CD94}" destId="{B6B96B14-FCF8-432A-8267-7B3A240F71F1}" srcOrd="0" destOrd="0" presId="urn:microsoft.com/office/officeart/2005/8/layout/default"/>
    <dgm:cxn modelId="{DB603CEC-F8B5-44CF-93FD-8ED55DD1797F}" srcId="{A013685C-3DA3-4452-80A1-25D0A617CD94}" destId="{EC4AACC9-F4A1-4DB1-AF37-F56855BADCC1}" srcOrd="0" destOrd="0" parTransId="{B2DD1067-0979-4428-9CF4-7D66E38B3136}" sibTransId="{08492C9B-6A48-4E98-8CEE-B44227E92BB1}"/>
    <dgm:cxn modelId="{586154EE-1201-44F1-824B-3461810DC5CB}" type="presOf" srcId="{008C365D-2ABD-466B-9809-9684DF50F26D}" destId="{A2D6467F-99C8-43D2-9B3C-CC8A4478EB4F}" srcOrd="0" destOrd="1" presId="urn:microsoft.com/office/officeart/2005/8/layout/default"/>
    <dgm:cxn modelId="{2EC576B4-3785-4B50-8CE8-8DC45424E64A}" type="presParOf" srcId="{5C594CF1-BE7A-493A-8B45-ED18ACB33AED}" destId="{A2D6467F-99C8-43D2-9B3C-CC8A4478EB4F}" srcOrd="0" destOrd="0" presId="urn:microsoft.com/office/officeart/2005/8/layout/default"/>
    <dgm:cxn modelId="{614D778E-B71A-4D23-8255-C624CA3182EE}" type="presParOf" srcId="{5C594CF1-BE7A-493A-8B45-ED18ACB33AED}" destId="{5D62850D-EB58-4508-BCF2-BF245A3811DE}" srcOrd="1" destOrd="0" presId="urn:microsoft.com/office/officeart/2005/8/layout/default"/>
    <dgm:cxn modelId="{717B8116-715E-4E36-97D8-4779684DE560}" type="presParOf" srcId="{5C594CF1-BE7A-493A-8B45-ED18ACB33AED}" destId="{B5D3540E-9953-4CF4-8C49-4329ED9BD7FF}" srcOrd="2" destOrd="0" presId="urn:microsoft.com/office/officeart/2005/8/layout/default"/>
    <dgm:cxn modelId="{2DD57DB0-AC60-423D-BB24-00519FE3CB15}" type="presParOf" srcId="{5C594CF1-BE7A-493A-8B45-ED18ACB33AED}" destId="{EA154844-EF61-496A-A6C0-616FB48C01D6}" srcOrd="3" destOrd="0" presId="urn:microsoft.com/office/officeart/2005/8/layout/default"/>
    <dgm:cxn modelId="{B1B6E023-51A4-4796-BDBB-11149720F956}" type="presParOf" srcId="{5C594CF1-BE7A-493A-8B45-ED18ACB33AED}" destId="{B6B96B14-FCF8-432A-8267-7B3A240F71F1}" srcOrd="4" destOrd="0" presId="urn:microsoft.com/office/officeart/2005/8/layout/default"/>
    <dgm:cxn modelId="{B0FB544E-51D3-467C-8371-557239FDB391}" type="presParOf" srcId="{5C594CF1-BE7A-493A-8B45-ED18ACB33AED}" destId="{266269C1-F7F4-427A-9DA1-60D141BB8185}" srcOrd="5" destOrd="0" presId="urn:microsoft.com/office/officeart/2005/8/layout/default"/>
    <dgm:cxn modelId="{03F087F1-0232-4C04-BBD1-8AB04C4B0A3D}" type="presParOf" srcId="{5C594CF1-BE7A-493A-8B45-ED18ACB33AED}" destId="{AE11C942-433A-4ABF-8EF7-A088529058D7}"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F2767D-0779-40D4-9EB9-84516A01A2D2}">
      <dsp:nvSpPr>
        <dsp:cNvPr id="0" name=""/>
        <dsp:cNvSpPr/>
      </dsp:nvSpPr>
      <dsp:spPr>
        <a:xfrm>
          <a:off x="0" y="1503"/>
          <a:ext cx="6590138" cy="6407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BB28C2-AF23-4161-AD8B-79C5DC13F2EE}">
      <dsp:nvSpPr>
        <dsp:cNvPr id="0" name=""/>
        <dsp:cNvSpPr/>
      </dsp:nvSpPr>
      <dsp:spPr>
        <a:xfrm>
          <a:off x="193813" y="145662"/>
          <a:ext cx="352388" cy="3523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E034EE-8BFD-4900-B426-C0E924BA39B3}">
      <dsp:nvSpPr>
        <dsp:cNvPr id="0" name=""/>
        <dsp:cNvSpPr/>
      </dsp:nvSpPr>
      <dsp:spPr>
        <a:xfrm>
          <a:off x="740016" y="1503"/>
          <a:ext cx="5850121"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08" tIns="67808" rIns="67808" bIns="67808" numCol="1" spcCol="1270" anchor="ctr" anchorCtr="0">
          <a:noAutofit/>
        </a:bodyPr>
        <a:lstStyle/>
        <a:p>
          <a:pPr marL="0" lvl="0" indent="0" algn="l" defTabSz="844550">
            <a:lnSpc>
              <a:spcPct val="100000"/>
            </a:lnSpc>
            <a:spcBef>
              <a:spcPct val="0"/>
            </a:spcBef>
            <a:spcAft>
              <a:spcPct val="35000"/>
            </a:spcAft>
            <a:buNone/>
          </a:pPr>
          <a:r>
            <a:rPr lang="zh-CN" sz="1900" kern="1200"/>
            <a:t>Introduction</a:t>
          </a:r>
          <a:endParaRPr lang="en-US" sz="1900" kern="1200"/>
        </a:p>
      </dsp:txBody>
      <dsp:txXfrm>
        <a:off x="740016" y="1503"/>
        <a:ext cx="5850121" cy="640706"/>
      </dsp:txXfrm>
    </dsp:sp>
    <dsp:sp modelId="{E532145F-52B0-4ADA-993B-873A9D84B63A}">
      <dsp:nvSpPr>
        <dsp:cNvPr id="0" name=""/>
        <dsp:cNvSpPr/>
      </dsp:nvSpPr>
      <dsp:spPr>
        <a:xfrm>
          <a:off x="0" y="802387"/>
          <a:ext cx="6590138" cy="6407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9B683D-9149-4F0B-B8C1-D727ACBED177}">
      <dsp:nvSpPr>
        <dsp:cNvPr id="0" name=""/>
        <dsp:cNvSpPr/>
      </dsp:nvSpPr>
      <dsp:spPr>
        <a:xfrm>
          <a:off x="193813" y="946546"/>
          <a:ext cx="352388" cy="3523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3BAFEA-8414-4402-8C24-29C0CBBBDB37}">
      <dsp:nvSpPr>
        <dsp:cNvPr id="0" name=""/>
        <dsp:cNvSpPr/>
      </dsp:nvSpPr>
      <dsp:spPr>
        <a:xfrm>
          <a:off x="740016" y="802387"/>
          <a:ext cx="5850121"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08" tIns="67808" rIns="67808" bIns="67808" numCol="1" spcCol="1270" anchor="ctr" anchorCtr="0">
          <a:noAutofit/>
        </a:bodyPr>
        <a:lstStyle/>
        <a:p>
          <a:pPr marL="0" lvl="0" indent="0" algn="l" defTabSz="844550">
            <a:lnSpc>
              <a:spcPct val="100000"/>
            </a:lnSpc>
            <a:spcBef>
              <a:spcPct val="0"/>
            </a:spcBef>
            <a:spcAft>
              <a:spcPct val="35000"/>
            </a:spcAft>
            <a:buNone/>
          </a:pPr>
          <a:r>
            <a:rPr lang="en-US" sz="1900" kern="1200"/>
            <a:t>Literature Review</a:t>
          </a:r>
        </a:p>
      </dsp:txBody>
      <dsp:txXfrm>
        <a:off x="740016" y="802387"/>
        <a:ext cx="5850121" cy="640706"/>
      </dsp:txXfrm>
    </dsp:sp>
    <dsp:sp modelId="{47EAD548-BC8C-4A56-B155-5D2D11B1429B}">
      <dsp:nvSpPr>
        <dsp:cNvPr id="0" name=""/>
        <dsp:cNvSpPr/>
      </dsp:nvSpPr>
      <dsp:spPr>
        <a:xfrm>
          <a:off x="0" y="1603270"/>
          <a:ext cx="6590138" cy="6407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82EAA6-1D62-483E-B0FB-AC8E53F22CCB}">
      <dsp:nvSpPr>
        <dsp:cNvPr id="0" name=""/>
        <dsp:cNvSpPr/>
      </dsp:nvSpPr>
      <dsp:spPr>
        <a:xfrm>
          <a:off x="193813" y="1747429"/>
          <a:ext cx="352388" cy="3523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A1157B-F196-4E51-B573-1FB2C156D688}">
      <dsp:nvSpPr>
        <dsp:cNvPr id="0" name=""/>
        <dsp:cNvSpPr/>
      </dsp:nvSpPr>
      <dsp:spPr>
        <a:xfrm>
          <a:off x="740016" y="1603270"/>
          <a:ext cx="5850121"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08" tIns="67808" rIns="67808" bIns="67808" numCol="1" spcCol="1270" anchor="ctr" anchorCtr="0">
          <a:noAutofit/>
        </a:bodyPr>
        <a:lstStyle/>
        <a:p>
          <a:pPr marL="0" lvl="0" indent="0" algn="l" defTabSz="844550">
            <a:lnSpc>
              <a:spcPct val="100000"/>
            </a:lnSpc>
            <a:spcBef>
              <a:spcPct val="0"/>
            </a:spcBef>
            <a:spcAft>
              <a:spcPct val="35000"/>
            </a:spcAft>
            <a:buNone/>
          </a:pPr>
          <a:r>
            <a:rPr lang="en-US" sz="1900" kern="1200"/>
            <a:t>Methodology</a:t>
          </a:r>
        </a:p>
      </dsp:txBody>
      <dsp:txXfrm>
        <a:off x="740016" y="1603270"/>
        <a:ext cx="5850121" cy="640706"/>
      </dsp:txXfrm>
    </dsp:sp>
    <dsp:sp modelId="{417EBB8C-B095-4446-BB2D-2A090B7D1293}">
      <dsp:nvSpPr>
        <dsp:cNvPr id="0" name=""/>
        <dsp:cNvSpPr/>
      </dsp:nvSpPr>
      <dsp:spPr>
        <a:xfrm>
          <a:off x="0" y="2404153"/>
          <a:ext cx="6590138" cy="6407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73A344-3FF8-4F8D-9751-FABF91286A7D}">
      <dsp:nvSpPr>
        <dsp:cNvPr id="0" name=""/>
        <dsp:cNvSpPr/>
      </dsp:nvSpPr>
      <dsp:spPr>
        <a:xfrm>
          <a:off x="193813" y="2548312"/>
          <a:ext cx="352388" cy="3523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46A6FD-EA8F-4ED0-BDB8-875AF9B98BBE}">
      <dsp:nvSpPr>
        <dsp:cNvPr id="0" name=""/>
        <dsp:cNvSpPr/>
      </dsp:nvSpPr>
      <dsp:spPr>
        <a:xfrm>
          <a:off x="740016" y="2404153"/>
          <a:ext cx="5850121"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08" tIns="67808" rIns="67808" bIns="67808" numCol="1" spcCol="1270" anchor="ctr" anchorCtr="0">
          <a:noAutofit/>
        </a:bodyPr>
        <a:lstStyle/>
        <a:p>
          <a:pPr marL="0" lvl="0" indent="0" algn="l" defTabSz="844550">
            <a:lnSpc>
              <a:spcPct val="100000"/>
            </a:lnSpc>
            <a:spcBef>
              <a:spcPct val="0"/>
            </a:spcBef>
            <a:spcAft>
              <a:spcPct val="35000"/>
            </a:spcAft>
            <a:buNone/>
          </a:pPr>
          <a:r>
            <a:rPr lang="en-US" sz="1900" kern="1200"/>
            <a:t>Results &amp; Analysis</a:t>
          </a:r>
        </a:p>
      </dsp:txBody>
      <dsp:txXfrm>
        <a:off x="740016" y="2404153"/>
        <a:ext cx="5850121" cy="640706"/>
      </dsp:txXfrm>
    </dsp:sp>
    <dsp:sp modelId="{95AA272F-E649-493D-8D73-D63CDCEFD27F}">
      <dsp:nvSpPr>
        <dsp:cNvPr id="0" name=""/>
        <dsp:cNvSpPr/>
      </dsp:nvSpPr>
      <dsp:spPr>
        <a:xfrm>
          <a:off x="0" y="3205037"/>
          <a:ext cx="6590138" cy="6407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F2B6E9-5D6A-4683-9C25-1C5A50198E58}">
      <dsp:nvSpPr>
        <dsp:cNvPr id="0" name=""/>
        <dsp:cNvSpPr/>
      </dsp:nvSpPr>
      <dsp:spPr>
        <a:xfrm>
          <a:off x="193813" y="3349196"/>
          <a:ext cx="352388" cy="3523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4E794B-4EC2-42A3-97E2-4F7C93D1F165}">
      <dsp:nvSpPr>
        <dsp:cNvPr id="0" name=""/>
        <dsp:cNvSpPr/>
      </dsp:nvSpPr>
      <dsp:spPr>
        <a:xfrm>
          <a:off x="740016" y="3205037"/>
          <a:ext cx="5850121"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08" tIns="67808" rIns="67808" bIns="67808"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740016" y="3205037"/>
        <a:ext cx="5850121" cy="640706"/>
      </dsp:txXfrm>
    </dsp:sp>
    <dsp:sp modelId="{F3BE836F-8567-40FD-A8A8-DDC8DB0A52D6}">
      <dsp:nvSpPr>
        <dsp:cNvPr id="0" name=""/>
        <dsp:cNvSpPr/>
      </dsp:nvSpPr>
      <dsp:spPr>
        <a:xfrm>
          <a:off x="0" y="4005920"/>
          <a:ext cx="6590138" cy="6407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6D267A-E45D-4E91-A484-7BDA35F6EAF1}">
      <dsp:nvSpPr>
        <dsp:cNvPr id="0" name=""/>
        <dsp:cNvSpPr/>
      </dsp:nvSpPr>
      <dsp:spPr>
        <a:xfrm>
          <a:off x="193813" y="4150079"/>
          <a:ext cx="352388" cy="35238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EA2289-C8E9-490E-B2D4-76BC0C1D8839}">
      <dsp:nvSpPr>
        <dsp:cNvPr id="0" name=""/>
        <dsp:cNvSpPr/>
      </dsp:nvSpPr>
      <dsp:spPr>
        <a:xfrm>
          <a:off x="740016" y="4005920"/>
          <a:ext cx="5850121"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08" tIns="67808" rIns="67808" bIns="67808" numCol="1" spcCol="1270" anchor="ctr" anchorCtr="0">
          <a:noAutofit/>
        </a:bodyPr>
        <a:lstStyle/>
        <a:p>
          <a:pPr marL="0" lvl="0" indent="0" algn="l" defTabSz="844550">
            <a:lnSpc>
              <a:spcPct val="100000"/>
            </a:lnSpc>
            <a:spcBef>
              <a:spcPct val="0"/>
            </a:spcBef>
            <a:spcAft>
              <a:spcPct val="35000"/>
            </a:spcAft>
            <a:buNone/>
          </a:pPr>
          <a:r>
            <a:rPr lang="en-US" sz="1900" kern="1200"/>
            <a:t>References</a:t>
          </a:r>
          <a:endParaRPr lang="en-US" altLang="zh-CN" sz="1900" kern="1200">
            <a:latin typeface="Microsoft YaHei"/>
          </a:endParaRPr>
        </a:p>
      </dsp:txBody>
      <dsp:txXfrm>
        <a:off x="740016" y="4005920"/>
        <a:ext cx="5850121" cy="6407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BA0642-26FA-486D-8FE7-B874262A1EE3}">
      <dsp:nvSpPr>
        <dsp:cNvPr id="0" name=""/>
        <dsp:cNvSpPr/>
      </dsp:nvSpPr>
      <dsp:spPr>
        <a:xfrm>
          <a:off x="0" y="0"/>
          <a:ext cx="4572000" cy="3657600"/>
        </a:xfrm>
        <a:prstGeom prst="roundRect">
          <a:avLst>
            <a:gd name="adj" fmla="val 10000"/>
          </a:avLst>
        </a:prstGeom>
        <a:gradFill rotWithShape="0">
          <a:gsLst>
            <a:gs pos="0">
              <a:schemeClr val="accent3">
                <a:tint val="40000"/>
                <a:hueOff val="0"/>
                <a:satOff val="0"/>
                <a:lumOff val="0"/>
                <a:alphaOff val="0"/>
                <a:satMod val="103000"/>
                <a:lumMod val="102000"/>
                <a:tint val="94000"/>
              </a:schemeClr>
            </a:gs>
            <a:gs pos="50000">
              <a:schemeClr val="accent3">
                <a:tint val="40000"/>
                <a:hueOff val="0"/>
                <a:satOff val="0"/>
                <a:lumOff val="0"/>
                <a:alphaOff val="0"/>
                <a:satMod val="110000"/>
                <a:lumMod val="100000"/>
                <a:shade val="100000"/>
              </a:schemeClr>
            </a:gs>
            <a:gs pos="100000">
              <a:schemeClr val="accent3">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l" defTabSz="1733550" rtl="0">
            <a:lnSpc>
              <a:spcPct val="90000"/>
            </a:lnSpc>
            <a:spcBef>
              <a:spcPct val="0"/>
            </a:spcBef>
            <a:spcAft>
              <a:spcPct val="35000"/>
            </a:spcAft>
            <a:buNone/>
          </a:pPr>
          <a:r>
            <a:rPr lang="en-US" altLang="zh-CN" sz="3900" b="1" kern="1200">
              <a:latin typeface="Microsoft YaHei"/>
            </a:rPr>
            <a:t>Transfer</a:t>
          </a:r>
          <a:r>
            <a:rPr lang="zh-CN" sz="3900" b="1" kern="1200" dirty="0"/>
            <a:t> </a:t>
          </a:r>
          <a:r>
            <a:rPr lang="zh-CN" sz="3900" b="1" kern="1200"/>
            <a:t>learning</a:t>
          </a:r>
          <a:endParaRPr lang="zh-CN" altLang="en-US" sz="3900" kern="1200">
            <a:latin typeface="Microsoft YaHei"/>
          </a:endParaRPr>
        </a:p>
      </dsp:txBody>
      <dsp:txXfrm>
        <a:off x="0" y="0"/>
        <a:ext cx="4572000" cy="1097280"/>
      </dsp:txXfrm>
    </dsp:sp>
    <dsp:sp modelId="{72CAE5B5-7C9C-43DA-85D6-B4E75E14385B}">
      <dsp:nvSpPr>
        <dsp:cNvPr id="0" name=""/>
        <dsp:cNvSpPr/>
      </dsp:nvSpPr>
      <dsp:spPr>
        <a:xfrm>
          <a:off x="457199" y="1097280"/>
          <a:ext cx="3657600" cy="2377440"/>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t" anchorCtr="0">
          <a:noAutofit/>
        </a:bodyPr>
        <a:lstStyle/>
        <a:p>
          <a:pPr marL="0" lvl="0" indent="0" algn="l" defTabSz="800100">
            <a:lnSpc>
              <a:spcPct val="90000"/>
            </a:lnSpc>
            <a:spcBef>
              <a:spcPct val="0"/>
            </a:spcBef>
            <a:spcAft>
              <a:spcPct val="35000"/>
            </a:spcAft>
            <a:buNone/>
          </a:pPr>
          <a:r>
            <a:rPr lang="en-US" altLang="zh-CN" sz="1800" b="1" kern="1200">
              <a:latin typeface="Microsoft YaHei"/>
            </a:rPr>
            <a:t>Pre-trained</a:t>
          </a:r>
          <a:r>
            <a:rPr lang="en-US" altLang="zh-CN" sz="1800" b="1" kern="1200"/>
            <a:t> </a:t>
          </a:r>
          <a:r>
            <a:rPr lang="zh-CN" sz="1800" b="1" kern="1200"/>
            <a:t>networks</a:t>
          </a:r>
          <a:endParaRPr lang="zh-CN" sz="1800" kern="1200"/>
        </a:p>
        <a:p>
          <a:pPr marL="114300" lvl="1" indent="-114300" algn="l" defTabSz="622300">
            <a:lnSpc>
              <a:spcPct val="90000"/>
            </a:lnSpc>
            <a:spcBef>
              <a:spcPct val="0"/>
            </a:spcBef>
            <a:spcAft>
              <a:spcPct val="15000"/>
            </a:spcAft>
            <a:buChar char="•"/>
          </a:pPr>
          <a:r>
            <a:rPr lang="en-US" altLang="zh-CN" sz="1400" b="1" kern="1200">
              <a:latin typeface="Microsoft YaHei"/>
            </a:rPr>
            <a:t>Sufficient</a:t>
          </a:r>
          <a:r>
            <a:rPr lang="en-US" altLang="zh-CN" sz="1400" b="1" kern="1200"/>
            <a:t> </a:t>
          </a:r>
          <a:r>
            <a:rPr lang="zh-CN" sz="1400" b="1" kern="1200"/>
            <a:t>training datasets</a:t>
          </a:r>
          <a:endParaRPr lang="zh-CN" sz="1400" kern="1200"/>
        </a:p>
        <a:p>
          <a:pPr marL="114300" lvl="1" indent="-114300" algn="l" defTabSz="622300">
            <a:lnSpc>
              <a:spcPct val="90000"/>
            </a:lnSpc>
            <a:spcBef>
              <a:spcPct val="0"/>
            </a:spcBef>
            <a:spcAft>
              <a:spcPct val="15000"/>
            </a:spcAft>
            <a:buChar char="•"/>
          </a:pPr>
          <a:r>
            <a:rPr lang="en-US" altLang="zh-CN" sz="1400" b="1" kern="1200">
              <a:latin typeface="Microsoft YaHei"/>
            </a:rPr>
            <a:t>Reasonable</a:t>
          </a:r>
          <a:r>
            <a:rPr lang="zh-CN" sz="1400" b="1" kern="1200" dirty="0"/>
            <a:t> </a:t>
          </a:r>
          <a:r>
            <a:rPr lang="zh-CN" sz="1400" b="1" kern="1200"/>
            <a:t>architectures</a:t>
          </a:r>
          <a:endParaRPr lang="zh-CN" sz="1400" kern="1200"/>
        </a:p>
        <a:p>
          <a:pPr marL="228600" lvl="2" indent="-114300" algn="l" defTabSz="622300" rtl="0">
            <a:lnSpc>
              <a:spcPct val="90000"/>
            </a:lnSpc>
            <a:spcBef>
              <a:spcPct val="0"/>
            </a:spcBef>
            <a:spcAft>
              <a:spcPct val="15000"/>
            </a:spcAft>
            <a:buChar char="•"/>
          </a:pPr>
          <a:r>
            <a:rPr lang="en-US" altLang="zh-CN" sz="1400" kern="1200" dirty="0"/>
            <a:t>ResNet 50</a:t>
          </a:r>
        </a:p>
        <a:p>
          <a:pPr marL="228600" lvl="2" indent="-114300" algn="l" defTabSz="622300">
            <a:lnSpc>
              <a:spcPct val="90000"/>
            </a:lnSpc>
            <a:spcBef>
              <a:spcPct val="0"/>
            </a:spcBef>
            <a:spcAft>
              <a:spcPct val="15000"/>
            </a:spcAft>
            <a:buChar char="•"/>
          </a:pPr>
          <a:r>
            <a:rPr lang="en-US" altLang="zh-CN" sz="1400" kern="1200" dirty="0"/>
            <a:t>VGG 16</a:t>
          </a:r>
        </a:p>
        <a:p>
          <a:pPr marL="228600" lvl="2" indent="-114300" algn="l" defTabSz="622300">
            <a:lnSpc>
              <a:spcPct val="90000"/>
            </a:lnSpc>
            <a:spcBef>
              <a:spcPct val="0"/>
            </a:spcBef>
            <a:spcAft>
              <a:spcPct val="15000"/>
            </a:spcAft>
            <a:buChar char="•"/>
          </a:pPr>
          <a:r>
            <a:rPr lang="en-US" altLang="zh-CN" sz="1400" kern="1200" dirty="0"/>
            <a:t>Inception v3</a:t>
          </a:r>
          <a:endParaRPr lang="zh-CN" sz="1400" kern="1200" dirty="0"/>
        </a:p>
      </dsp:txBody>
      <dsp:txXfrm>
        <a:off x="526832" y="1166913"/>
        <a:ext cx="3518334" cy="223817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39BBC-B106-46EC-9B69-8C61521D8900}">
      <dsp:nvSpPr>
        <dsp:cNvPr id="0" name=""/>
        <dsp:cNvSpPr/>
      </dsp:nvSpPr>
      <dsp:spPr>
        <a:xfrm>
          <a:off x="2132905" y="18481"/>
          <a:ext cx="2196000" cy="2196000"/>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5635105B-AF63-4363-9AEA-8EB4482721A8}">
      <dsp:nvSpPr>
        <dsp:cNvPr id="0" name=""/>
        <dsp:cNvSpPr/>
      </dsp:nvSpPr>
      <dsp:spPr>
        <a:xfrm>
          <a:off x="2600905" y="48648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337FC50-2883-464B-8571-F5F9C46122A1}">
      <dsp:nvSpPr>
        <dsp:cNvPr id="0" name=""/>
        <dsp:cNvSpPr/>
      </dsp:nvSpPr>
      <dsp:spPr>
        <a:xfrm>
          <a:off x="1430905" y="289848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cap="all"/>
          </a:pPr>
          <a:r>
            <a:rPr lang="en-US" sz="2700" kern="1200"/>
            <a:t>Midterm summary</a:t>
          </a:r>
        </a:p>
      </dsp:txBody>
      <dsp:txXfrm>
        <a:off x="1430905" y="2898481"/>
        <a:ext cx="3600000" cy="720000"/>
      </dsp:txXfrm>
    </dsp:sp>
    <dsp:sp modelId="{0AAE876F-5289-4C2C-93D7-B81B33AE48BA}">
      <dsp:nvSpPr>
        <dsp:cNvPr id="0" name=""/>
        <dsp:cNvSpPr/>
      </dsp:nvSpPr>
      <dsp:spPr>
        <a:xfrm>
          <a:off x="6362905" y="18481"/>
          <a:ext cx="2196000" cy="2196000"/>
        </a:xfrm>
        <a:prstGeom prst="ellipse">
          <a:avLst/>
        </a:prstGeom>
        <a:gradFill rotWithShape="0">
          <a:gsLst>
            <a:gs pos="0">
              <a:schemeClr val="accent5">
                <a:hueOff val="19008940"/>
                <a:satOff val="-26660"/>
                <a:lumOff val="-2746"/>
                <a:alphaOff val="0"/>
                <a:satMod val="103000"/>
                <a:lumMod val="102000"/>
                <a:tint val="94000"/>
              </a:schemeClr>
            </a:gs>
            <a:gs pos="50000">
              <a:schemeClr val="accent5">
                <a:hueOff val="19008940"/>
                <a:satOff val="-26660"/>
                <a:lumOff val="-2746"/>
                <a:alphaOff val="0"/>
                <a:satMod val="110000"/>
                <a:lumMod val="100000"/>
                <a:shade val="100000"/>
              </a:schemeClr>
            </a:gs>
            <a:gs pos="100000">
              <a:schemeClr val="accent5">
                <a:hueOff val="19008940"/>
                <a:satOff val="-26660"/>
                <a:lumOff val="-2746"/>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DDB55B94-61E3-4963-A732-2E1AFF653811}">
      <dsp:nvSpPr>
        <dsp:cNvPr id="0" name=""/>
        <dsp:cNvSpPr/>
      </dsp:nvSpPr>
      <dsp:spPr>
        <a:xfrm>
          <a:off x="6830906" y="48648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F7DC3B0-732C-4383-9B1C-7AD001DD6537}">
      <dsp:nvSpPr>
        <dsp:cNvPr id="0" name=""/>
        <dsp:cNvSpPr/>
      </dsp:nvSpPr>
      <dsp:spPr>
        <a:xfrm>
          <a:off x="5660905" y="289848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cap="all"/>
          </a:pPr>
          <a:r>
            <a:rPr lang="en-US" sz="2700" kern="1200"/>
            <a:t>Following steps</a:t>
          </a:r>
        </a:p>
      </dsp:txBody>
      <dsp:txXfrm>
        <a:off x="5660905" y="2898481"/>
        <a:ext cx="36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CA28B4-762B-40E3-805D-99F59869B5F6}">
      <dsp:nvSpPr>
        <dsp:cNvPr id="0" name=""/>
        <dsp:cNvSpPr/>
      </dsp:nvSpPr>
      <dsp:spPr>
        <a:xfrm>
          <a:off x="2132905" y="18481"/>
          <a:ext cx="2196000" cy="2196000"/>
        </a:xfrm>
        <a:prstGeom prst="round2DiagRect">
          <a:avLst>
            <a:gd name="adj1" fmla="val 29727"/>
            <a:gd name="adj2" fmla="val 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CE86740-02E3-4512-8BA5-EF10EDA04EB6}">
      <dsp:nvSpPr>
        <dsp:cNvPr id="0" name=""/>
        <dsp:cNvSpPr/>
      </dsp:nvSpPr>
      <dsp:spPr>
        <a:xfrm>
          <a:off x="2600905" y="48648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1DB0153-3900-4FA6-A644-9DF458764385}">
      <dsp:nvSpPr>
        <dsp:cNvPr id="0" name=""/>
        <dsp:cNvSpPr/>
      </dsp:nvSpPr>
      <dsp:spPr>
        <a:xfrm>
          <a:off x="1430905" y="289848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How</a:t>
          </a:r>
          <a:r>
            <a:rPr lang="zh-CN" sz="1600" kern="1200" dirty="0"/>
            <a:t> </a:t>
          </a:r>
          <a:r>
            <a:rPr lang="en-US" sz="1600" kern="1200">
              <a:latin typeface="Microsoft YaHei"/>
            </a:rPr>
            <a:t>does</a:t>
          </a:r>
          <a:r>
            <a:rPr lang="zh-CN" sz="1600" kern="1200" dirty="0"/>
            <a:t> </a:t>
          </a:r>
          <a:r>
            <a:rPr lang="en-US" sz="1600" kern="1200"/>
            <a:t>the</a:t>
          </a:r>
          <a:r>
            <a:rPr lang="zh-CN" sz="1600" kern="1200" dirty="0"/>
            <a:t> </a:t>
          </a:r>
          <a:r>
            <a:rPr lang="en-US" sz="1600" kern="1200"/>
            <a:t>model</a:t>
          </a:r>
          <a:r>
            <a:rPr lang="zh-CN" sz="1600" kern="1200" dirty="0"/>
            <a:t> </a:t>
          </a:r>
          <a:r>
            <a:rPr lang="en-US" sz="1600" kern="1200"/>
            <a:t>work?</a:t>
          </a:r>
        </a:p>
      </dsp:txBody>
      <dsp:txXfrm>
        <a:off x="1430905" y="2898481"/>
        <a:ext cx="3600000" cy="720000"/>
      </dsp:txXfrm>
    </dsp:sp>
    <dsp:sp modelId="{C0850EEA-951D-4B68-A52C-CB9F1683611B}">
      <dsp:nvSpPr>
        <dsp:cNvPr id="0" name=""/>
        <dsp:cNvSpPr/>
      </dsp:nvSpPr>
      <dsp:spPr>
        <a:xfrm>
          <a:off x="6362905" y="18481"/>
          <a:ext cx="2196000" cy="2196000"/>
        </a:xfrm>
        <a:prstGeom prst="round2DiagRect">
          <a:avLst>
            <a:gd name="adj1" fmla="val 29727"/>
            <a:gd name="adj2" fmla="val 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12AA5E51-B762-4E72-B4DB-B68AD11253BF}">
      <dsp:nvSpPr>
        <dsp:cNvPr id="0" name=""/>
        <dsp:cNvSpPr/>
      </dsp:nvSpPr>
      <dsp:spPr>
        <a:xfrm>
          <a:off x="6830906" y="48648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94DA5F4-C8FB-491A-91EC-215488335A11}">
      <dsp:nvSpPr>
        <dsp:cNvPr id="0" name=""/>
        <dsp:cNvSpPr/>
      </dsp:nvSpPr>
      <dsp:spPr>
        <a:xfrm>
          <a:off x="5660905" y="289848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zh-CN" sz="1600" kern="1200"/>
            <a:t>How can the model work for social media posts?</a:t>
          </a:r>
          <a:endParaRPr lang="en-US" sz="1600" kern="1200"/>
        </a:p>
      </dsp:txBody>
      <dsp:txXfrm>
        <a:off x="5660905" y="2898481"/>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D60B2-F2B7-45EE-9F21-20B5465EED17}">
      <dsp:nvSpPr>
        <dsp:cNvPr id="0" name=""/>
        <dsp:cNvSpPr/>
      </dsp:nvSpPr>
      <dsp:spPr>
        <a:xfrm>
          <a:off x="0" y="357659"/>
          <a:ext cx="10691265" cy="3260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9761" tIns="479044" rIns="82976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Since 17 July 2021, Zhengzhou China</a:t>
          </a:r>
        </a:p>
        <a:p>
          <a:pPr marL="228600" lvl="1" indent="-228600" algn="l" defTabSz="1022350">
            <a:lnSpc>
              <a:spcPct val="90000"/>
            </a:lnSpc>
            <a:spcBef>
              <a:spcPct val="0"/>
            </a:spcBef>
            <a:spcAft>
              <a:spcPct val="15000"/>
            </a:spcAft>
            <a:buChar char="•"/>
          </a:pPr>
          <a:r>
            <a:rPr lang="en-US" sz="2300" kern="1200"/>
            <a:t>Maximum rainfall of 201.9 millimetres (7.95 in) in an hour</a:t>
          </a:r>
        </a:p>
        <a:p>
          <a:pPr marL="228600" lvl="1" indent="-228600" algn="l" defTabSz="1022350">
            <a:lnSpc>
              <a:spcPct val="90000"/>
            </a:lnSpc>
            <a:spcBef>
              <a:spcPct val="0"/>
            </a:spcBef>
            <a:spcAft>
              <a:spcPct val="15000"/>
            </a:spcAft>
            <a:buChar char="•"/>
          </a:pPr>
          <a:r>
            <a:rPr lang="en-US" sz="2300" kern="1200"/>
            <a:t>Water and power outages</a:t>
          </a:r>
        </a:p>
        <a:p>
          <a:pPr marL="228600" lvl="1" indent="-228600" algn="l" defTabSz="1022350">
            <a:lnSpc>
              <a:spcPct val="90000"/>
            </a:lnSpc>
            <a:spcBef>
              <a:spcPct val="0"/>
            </a:spcBef>
            <a:spcAft>
              <a:spcPct val="15000"/>
            </a:spcAft>
            <a:buChar char="•"/>
          </a:pPr>
          <a:r>
            <a:rPr lang="en-US" sz="2300" kern="1200"/>
            <a:t>Busy helpline </a:t>
          </a:r>
        </a:p>
        <a:p>
          <a:pPr marL="228600" lvl="1" indent="-228600" algn="l" defTabSz="1022350">
            <a:lnSpc>
              <a:spcPct val="90000"/>
            </a:lnSpc>
            <a:spcBef>
              <a:spcPct val="0"/>
            </a:spcBef>
            <a:spcAft>
              <a:spcPct val="15000"/>
            </a:spcAft>
            <a:buChar char="•"/>
          </a:pPr>
          <a:r>
            <a:rPr lang="en-US" sz="2300" kern="1200"/>
            <a:t>Thousands of help posts on Weibo</a:t>
          </a:r>
        </a:p>
      </dsp:txBody>
      <dsp:txXfrm>
        <a:off x="0" y="357659"/>
        <a:ext cx="10691265" cy="3260250"/>
      </dsp:txXfrm>
    </dsp:sp>
    <dsp:sp modelId="{82A4F2B9-E0FD-49A9-A0C4-676AF2F72D5F}">
      <dsp:nvSpPr>
        <dsp:cNvPr id="0" name=""/>
        <dsp:cNvSpPr/>
      </dsp:nvSpPr>
      <dsp:spPr>
        <a:xfrm>
          <a:off x="534563" y="18178"/>
          <a:ext cx="7483885"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873" tIns="0" rIns="282873" bIns="0" numCol="1" spcCol="1270" anchor="ctr" anchorCtr="0">
          <a:noAutofit/>
        </a:bodyPr>
        <a:lstStyle/>
        <a:p>
          <a:pPr marL="0" lvl="0" indent="0" algn="l" defTabSz="1022350">
            <a:lnSpc>
              <a:spcPct val="90000"/>
            </a:lnSpc>
            <a:spcBef>
              <a:spcPct val="0"/>
            </a:spcBef>
            <a:spcAft>
              <a:spcPct val="35000"/>
            </a:spcAft>
            <a:buNone/>
          </a:pPr>
          <a:r>
            <a:rPr lang="en-US" sz="2300" kern="1200"/>
            <a:t>Personal experience</a:t>
          </a:r>
        </a:p>
      </dsp:txBody>
      <dsp:txXfrm>
        <a:off x="567707" y="51322"/>
        <a:ext cx="7417597" cy="612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42B00-F8C9-455E-84D0-8111552717CD}">
      <dsp:nvSpPr>
        <dsp:cNvPr id="0" name=""/>
        <dsp:cNvSpPr/>
      </dsp:nvSpPr>
      <dsp:spPr>
        <a:xfrm rot="5400000">
          <a:off x="-699808" y="1435658"/>
          <a:ext cx="1636633" cy="220100"/>
        </a:xfrm>
        <a:prstGeom prst="corner">
          <a:avLst>
            <a:gd name="adj1" fmla="val 1000"/>
            <a:gd name="adj2" fmla="val 1000"/>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4FDECD-5272-4BC8-B331-71F26C0263B6}">
      <dsp:nvSpPr>
        <dsp:cNvPr id="0" name=""/>
        <dsp:cNvSpPr/>
      </dsp:nvSpPr>
      <dsp:spPr>
        <a:xfrm>
          <a:off x="8457" y="2364025"/>
          <a:ext cx="2751262" cy="545544"/>
        </a:xfrm>
        <a:prstGeom prst="homePlate">
          <a:avLst>
            <a:gd name="adj" fmla="val 2500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l" defTabSz="577850" rtl="0">
            <a:lnSpc>
              <a:spcPct val="120000"/>
            </a:lnSpc>
            <a:spcBef>
              <a:spcPct val="0"/>
            </a:spcBef>
            <a:spcAft>
              <a:spcPct val="35000"/>
            </a:spcAft>
            <a:buNone/>
            <a:defRPr cap="all"/>
          </a:pPr>
          <a:r>
            <a:rPr lang="en-US" sz="1300" kern="1200">
              <a:latin typeface="Microsoft YaHei"/>
            </a:rPr>
            <a:t>Tweets Gathering</a:t>
          </a:r>
          <a:endParaRPr lang="zh-CN" altLang="en-US" sz="1300" kern="1200"/>
        </a:p>
      </dsp:txBody>
      <dsp:txXfrm>
        <a:off x="8457" y="2364025"/>
        <a:ext cx="2683069" cy="545544"/>
      </dsp:txXfrm>
    </dsp:sp>
    <dsp:sp modelId="{EFD88129-5DB1-499D-B17A-A52BB1B6438F}">
      <dsp:nvSpPr>
        <dsp:cNvPr id="0" name=""/>
        <dsp:cNvSpPr/>
      </dsp:nvSpPr>
      <dsp:spPr>
        <a:xfrm>
          <a:off x="228558" y="859453"/>
          <a:ext cx="2234024" cy="991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120000"/>
            </a:lnSpc>
            <a:spcBef>
              <a:spcPct val="0"/>
            </a:spcBef>
            <a:spcAft>
              <a:spcPct val="35000"/>
            </a:spcAft>
            <a:buNone/>
            <a:defRPr cap="all"/>
          </a:pPr>
          <a:r>
            <a:rPr lang="en-US" altLang="zh-CN" sz="1100" b="0" u="none" kern="1200">
              <a:latin typeface="Microsoft YaHei"/>
            </a:rPr>
            <a:t>Relevant Tags</a:t>
          </a:r>
          <a:endParaRPr lang="en-US" altLang="zh-CN" sz="1100" b="0" u="none" kern="1200" dirty="0">
            <a:latin typeface="Microsoft YaHei"/>
          </a:endParaRPr>
        </a:p>
      </dsp:txBody>
      <dsp:txXfrm>
        <a:off x="228558" y="859453"/>
        <a:ext cx="2234024" cy="991365"/>
      </dsp:txXfrm>
    </dsp:sp>
    <dsp:sp modelId="{A1037A31-2C49-4AF5-AF0E-E39450909D89}">
      <dsp:nvSpPr>
        <dsp:cNvPr id="0" name=""/>
        <dsp:cNvSpPr/>
      </dsp:nvSpPr>
      <dsp:spPr>
        <a:xfrm rot="5400000">
          <a:off x="1941402" y="1435658"/>
          <a:ext cx="1636633" cy="220100"/>
        </a:xfrm>
        <a:prstGeom prst="corner">
          <a:avLst>
            <a:gd name="adj1" fmla="val 1000"/>
            <a:gd name="adj2" fmla="val 1000"/>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57A99F-388A-4B6D-9BCD-175665DBA769}">
      <dsp:nvSpPr>
        <dsp:cNvPr id="0" name=""/>
        <dsp:cNvSpPr/>
      </dsp:nvSpPr>
      <dsp:spPr>
        <a:xfrm>
          <a:off x="2649669" y="2364025"/>
          <a:ext cx="2751262" cy="545544"/>
        </a:xfrm>
        <a:prstGeom prst="chevron">
          <a:avLst>
            <a:gd name="adj" fmla="val 25000"/>
          </a:avLst>
        </a:prstGeom>
        <a:solidFill>
          <a:schemeClr val="accent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l" defTabSz="577850">
            <a:lnSpc>
              <a:spcPct val="120000"/>
            </a:lnSpc>
            <a:spcBef>
              <a:spcPct val="0"/>
            </a:spcBef>
            <a:spcAft>
              <a:spcPct val="35000"/>
            </a:spcAft>
            <a:buNone/>
            <a:defRPr cap="all"/>
          </a:pPr>
          <a:r>
            <a:rPr lang="en-US" sz="1300" b="1" u="sng" kern="1200"/>
            <a:t>Image classification</a:t>
          </a:r>
          <a:endParaRPr lang="en-US" sz="1300" kern="1200"/>
        </a:p>
      </dsp:txBody>
      <dsp:txXfrm>
        <a:off x="2786055" y="2364025"/>
        <a:ext cx="2478490" cy="545544"/>
      </dsp:txXfrm>
    </dsp:sp>
    <dsp:sp modelId="{12381F6C-B497-4ADF-AC97-146EAC148C07}">
      <dsp:nvSpPr>
        <dsp:cNvPr id="0" name=""/>
        <dsp:cNvSpPr/>
      </dsp:nvSpPr>
      <dsp:spPr>
        <a:xfrm>
          <a:off x="2869770" y="859453"/>
          <a:ext cx="2234024" cy="991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120000"/>
            </a:lnSpc>
            <a:spcBef>
              <a:spcPct val="0"/>
            </a:spcBef>
            <a:spcAft>
              <a:spcPct val="35000"/>
            </a:spcAft>
            <a:buNone/>
            <a:defRPr cap="all"/>
          </a:pPr>
          <a:r>
            <a:rPr lang="en-US" altLang="zh-CN" sz="1100" b="0" u="none" kern="1200" dirty="0">
              <a:latin typeface="Microsoft YaHei"/>
            </a:rPr>
            <a:t>Target disaster</a:t>
          </a:r>
        </a:p>
        <a:p>
          <a:pPr marL="0" lvl="0" indent="0" algn="l" defTabSz="488950" rtl="0">
            <a:lnSpc>
              <a:spcPct val="120000"/>
            </a:lnSpc>
            <a:spcBef>
              <a:spcPct val="0"/>
            </a:spcBef>
            <a:spcAft>
              <a:spcPct val="35000"/>
            </a:spcAft>
            <a:buNone/>
            <a:defRPr cap="all"/>
          </a:pPr>
          <a:r>
            <a:rPr lang="en-US" altLang="zh-CN" sz="1100" kern="1200" dirty="0">
              <a:latin typeface="Microsoft YaHei"/>
            </a:rPr>
            <a:t>Degree</a:t>
          </a:r>
          <a:r>
            <a:rPr lang="zh-CN" altLang="en-US" sz="1100" kern="1200" dirty="0"/>
            <a:t> </a:t>
          </a:r>
          <a:r>
            <a:rPr lang="en-US" altLang="zh-CN" sz="1100" kern="1200" dirty="0"/>
            <a:t>of</a:t>
          </a:r>
          <a:r>
            <a:rPr lang="zh-CN" altLang="en-US" sz="1100" kern="1200" dirty="0"/>
            <a:t> </a:t>
          </a:r>
          <a:r>
            <a:rPr lang="en-US" altLang="zh-CN" sz="1100" kern="1200" dirty="0"/>
            <a:t>urgency</a:t>
          </a:r>
          <a:endParaRPr lang="en-US" altLang="zh-CN" sz="1100" kern="1200" dirty="0">
            <a:latin typeface="Microsoft YaHei"/>
          </a:endParaRPr>
        </a:p>
      </dsp:txBody>
      <dsp:txXfrm>
        <a:off x="2869770" y="859453"/>
        <a:ext cx="2234024" cy="991365"/>
      </dsp:txXfrm>
    </dsp:sp>
    <dsp:sp modelId="{B3BA44FC-5299-4D54-900B-AF5DC8004D97}">
      <dsp:nvSpPr>
        <dsp:cNvPr id="0" name=""/>
        <dsp:cNvSpPr/>
      </dsp:nvSpPr>
      <dsp:spPr>
        <a:xfrm rot="5400000">
          <a:off x="4582614" y="1435658"/>
          <a:ext cx="1636633" cy="220100"/>
        </a:xfrm>
        <a:prstGeom prst="corner">
          <a:avLst>
            <a:gd name="adj1" fmla="val 1000"/>
            <a:gd name="adj2" fmla="val 1000"/>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8F584F-7ADA-4B25-88BC-2984F4C4630C}">
      <dsp:nvSpPr>
        <dsp:cNvPr id="0" name=""/>
        <dsp:cNvSpPr/>
      </dsp:nvSpPr>
      <dsp:spPr>
        <a:xfrm>
          <a:off x="5290880" y="2364025"/>
          <a:ext cx="2751262" cy="545544"/>
        </a:xfrm>
        <a:prstGeom prst="chevron">
          <a:avLst>
            <a:gd name="adj" fmla="val 2500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l" defTabSz="577850">
            <a:lnSpc>
              <a:spcPct val="120000"/>
            </a:lnSpc>
            <a:spcBef>
              <a:spcPct val="0"/>
            </a:spcBef>
            <a:spcAft>
              <a:spcPct val="35000"/>
            </a:spcAft>
            <a:buNone/>
            <a:defRPr cap="all"/>
          </a:pPr>
          <a:r>
            <a:rPr lang="en-US" sz="1300" kern="1200"/>
            <a:t>Natural Language Processing</a:t>
          </a:r>
          <a:endParaRPr lang="en-US" altLang="zh-CN" sz="1300" kern="1200"/>
        </a:p>
      </dsp:txBody>
      <dsp:txXfrm>
        <a:off x="5427266" y="2364025"/>
        <a:ext cx="2478490" cy="545544"/>
      </dsp:txXfrm>
    </dsp:sp>
    <dsp:sp modelId="{037F2C8B-9E9F-4E3A-8E9C-5D73A3EB17CE}">
      <dsp:nvSpPr>
        <dsp:cNvPr id="0" name=""/>
        <dsp:cNvSpPr/>
      </dsp:nvSpPr>
      <dsp:spPr>
        <a:xfrm>
          <a:off x="5510981" y="859453"/>
          <a:ext cx="2234024" cy="991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120000"/>
            </a:lnSpc>
            <a:spcBef>
              <a:spcPct val="0"/>
            </a:spcBef>
            <a:spcAft>
              <a:spcPct val="35000"/>
            </a:spcAft>
            <a:buNone/>
            <a:defRPr cap="all"/>
          </a:pPr>
          <a:r>
            <a:rPr lang="en-US" sz="1100" kern="1200" dirty="0">
              <a:latin typeface="Microsoft YaHei"/>
            </a:rPr>
            <a:t>Key information</a:t>
          </a:r>
          <a:endParaRPr lang="en-US" altLang="zh-CN" sz="1100" kern="1200" dirty="0"/>
        </a:p>
      </dsp:txBody>
      <dsp:txXfrm>
        <a:off x="5510981" y="859453"/>
        <a:ext cx="2234024" cy="991365"/>
      </dsp:txXfrm>
    </dsp:sp>
    <dsp:sp modelId="{CF00099E-272F-451D-BFD3-7DC57B15AF89}">
      <dsp:nvSpPr>
        <dsp:cNvPr id="0" name=""/>
        <dsp:cNvSpPr/>
      </dsp:nvSpPr>
      <dsp:spPr>
        <a:xfrm rot="5400000">
          <a:off x="7223826" y="1435658"/>
          <a:ext cx="1636633" cy="220100"/>
        </a:xfrm>
        <a:prstGeom prst="corner">
          <a:avLst>
            <a:gd name="adj1" fmla="val 1000"/>
            <a:gd name="adj2" fmla="val 1000"/>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2BAEF7-488A-4EFF-A588-4A04F00BF4F2}">
      <dsp:nvSpPr>
        <dsp:cNvPr id="0" name=""/>
        <dsp:cNvSpPr/>
      </dsp:nvSpPr>
      <dsp:spPr>
        <a:xfrm>
          <a:off x="7932092" y="2364025"/>
          <a:ext cx="2751262" cy="545544"/>
        </a:xfrm>
        <a:prstGeom prst="chevron">
          <a:avLst>
            <a:gd name="adj" fmla="val 2500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l" defTabSz="577850" rtl="0">
            <a:lnSpc>
              <a:spcPct val="120000"/>
            </a:lnSpc>
            <a:spcBef>
              <a:spcPct val="0"/>
            </a:spcBef>
            <a:spcAft>
              <a:spcPct val="35000"/>
            </a:spcAft>
            <a:buNone/>
            <a:defRPr cap="all"/>
          </a:pPr>
          <a:r>
            <a:rPr lang="en-US" sz="1300" kern="1200" dirty="0">
              <a:latin typeface="Microsoft YaHei"/>
            </a:rPr>
            <a:t>Result </a:t>
          </a:r>
          <a:r>
            <a:rPr lang="en-US" sz="1300" kern="1200" dirty="0"/>
            <a:t>Organization</a:t>
          </a:r>
        </a:p>
      </dsp:txBody>
      <dsp:txXfrm>
        <a:off x="8068478" y="2364025"/>
        <a:ext cx="2478490" cy="545544"/>
      </dsp:txXfrm>
    </dsp:sp>
    <dsp:sp modelId="{D389D946-2900-4A8A-9092-C0D986DAE141}">
      <dsp:nvSpPr>
        <dsp:cNvPr id="0" name=""/>
        <dsp:cNvSpPr/>
      </dsp:nvSpPr>
      <dsp:spPr>
        <a:xfrm>
          <a:off x="8152193" y="859453"/>
          <a:ext cx="2234024" cy="991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120000"/>
            </a:lnSpc>
            <a:spcBef>
              <a:spcPct val="0"/>
            </a:spcBef>
            <a:spcAft>
              <a:spcPct val="35000"/>
            </a:spcAft>
            <a:buNone/>
            <a:defRPr cap="all"/>
          </a:pPr>
          <a:r>
            <a:rPr lang="en-US" sz="1100" kern="1200" dirty="0"/>
            <a:t>Rescue </a:t>
          </a:r>
          <a:r>
            <a:rPr lang="en-US" sz="1100" kern="1200" dirty="0">
              <a:latin typeface="Microsoft YaHei"/>
            </a:rPr>
            <a:t>arrangement</a:t>
          </a:r>
          <a:endParaRPr lang="en-US" altLang="zh-CN" sz="1100" kern="1200" dirty="0">
            <a:latin typeface="Microsoft YaHei"/>
          </a:endParaRPr>
        </a:p>
      </dsp:txBody>
      <dsp:txXfrm>
        <a:off x="8152193" y="859453"/>
        <a:ext cx="2234024" cy="9913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C52590-102E-4FE4-BFBA-509E7261E061}">
      <dsp:nvSpPr>
        <dsp:cNvPr id="0" name=""/>
        <dsp:cNvSpPr/>
      </dsp:nvSpPr>
      <dsp:spPr>
        <a:xfrm>
          <a:off x="0" y="1775"/>
          <a:ext cx="1069181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AE535D-BBEC-4D4B-8050-70B9E0B1240B}">
      <dsp:nvSpPr>
        <dsp:cNvPr id="0" name=""/>
        <dsp:cNvSpPr/>
      </dsp:nvSpPr>
      <dsp:spPr>
        <a:xfrm>
          <a:off x="0" y="1775"/>
          <a:ext cx="10691811" cy="1211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Firoj Alam, Ferda Ofli, and Muhammad Imran, C</a:t>
          </a:r>
          <a:r>
            <a:rPr lang="zh-CN" sz="1800" kern="1200"/>
            <a:t>r</a:t>
          </a:r>
          <a:r>
            <a:rPr lang="en-US" sz="1800" kern="1200"/>
            <a:t>i</a:t>
          </a:r>
          <a:r>
            <a:rPr lang="zh-CN" sz="1800" kern="1200"/>
            <a:t>s</a:t>
          </a:r>
          <a:r>
            <a:rPr lang="en-US" sz="1800" kern="1200"/>
            <a:t>i</a:t>
          </a:r>
          <a:r>
            <a:rPr lang="zh-CN" sz="1800" kern="1200"/>
            <a:t>s</a:t>
          </a:r>
          <a:r>
            <a:rPr lang="en-US" sz="1800" kern="1200"/>
            <a:t>MMD:</a:t>
          </a:r>
          <a:r>
            <a:rPr lang="en-US" altLang="zh-CN" sz="1800" kern="1200" dirty="0"/>
            <a:t> </a:t>
          </a:r>
          <a:r>
            <a:rPr lang="en-US" sz="1800" kern="1200"/>
            <a:t>Mul</a:t>
          </a:r>
          <a:r>
            <a:rPr lang="zh-CN" sz="1800" kern="1200"/>
            <a:t>ti</a:t>
          </a:r>
          <a:r>
            <a:rPr lang="en-US" sz="1800" kern="1200"/>
            <a:t>m</a:t>
          </a:r>
          <a:r>
            <a:rPr lang="zh-CN" sz="1800" kern="1200"/>
            <a:t>odal </a:t>
          </a:r>
          <a:r>
            <a:rPr lang="en-US" sz="1800" kern="1200"/>
            <a:t>T</a:t>
          </a:r>
          <a:r>
            <a:rPr lang="zh-CN" sz="1800" kern="1200"/>
            <a:t>witter </a:t>
          </a:r>
          <a:r>
            <a:rPr lang="en-US" sz="1800" kern="1200"/>
            <a:t>D</a:t>
          </a:r>
          <a:r>
            <a:rPr lang="zh-CN" sz="1800" kern="1200"/>
            <a:t>atasets </a:t>
          </a:r>
          <a:r>
            <a:rPr lang="en-US" sz="1800" kern="1200"/>
            <a:t>f</a:t>
          </a:r>
          <a:r>
            <a:rPr lang="zh-CN" sz="1800" kern="1200"/>
            <a:t>rom </a:t>
          </a:r>
          <a:r>
            <a:rPr lang="en-US" sz="1800" kern="1200"/>
            <a:t>N</a:t>
          </a:r>
          <a:r>
            <a:rPr lang="zh-CN" sz="1800" kern="1200"/>
            <a:t>atural </a:t>
          </a:r>
          <a:r>
            <a:rPr lang="en-US" sz="1800" kern="1200"/>
            <a:t>D</a:t>
          </a:r>
          <a:r>
            <a:rPr lang="zh-CN" sz="1800" kern="1200"/>
            <a:t>isasters</a:t>
          </a:r>
          <a:r>
            <a:rPr lang="en-US" sz="1800" kern="1200"/>
            <a:t>. In Proceedings of the 12th International AAAI Conference on Web and Social Media (ICWSM), 2018, Stanford, California, USA.</a:t>
          </a:r>
        </a:p>
      </dsp:txBody>
      <dsp:txXfrm>
        <a:off x="0" y="1775"/>
        <a:ext cx="10691811" cy="1211137"/>
      </dsp:txXfrm>
    </dsp:sp>
    <dsp:sp modelId="{DD4F543A-8861-4AF8-BE97-FAC100F65C98}">
      <dsp:nvSpPr>
        <dsp:cNvPr id="0" name=""/>
        <dsp:cNvSpPr/>
      </dsp:nvSpPr>
      <dsp:spPr>
        <a:xfrm>
          <a:off x="0" y="1212912"/>
          <a:ext cx="10691811" cy="0"/>
        </a:xfrm>
        <a:prstGeom prst="line">
          <a:avLst/>
        </a:prstGeom>
        <a:solidFill>
          <a:schemeClr val="accent5">
            <a:hueOff val="9504470"/>
            <a:satOff val="-13330"/>
            <a:lumOff val="-1373"/>
            <a:alphaOff val="0"/>
          </a:schemeClr>
        </a:solidFill>
        <a:ln w="12700" cap="flat" cmpd="sng" algn="ctr">
          <a:solidFill>
            <a:schemeClr val="accent5">
              <a:hueOff val="9504470"/>
              <a:satOff val="-13330"/>
              <a:lumOff val="-137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716864-4178-4961-BD60-DF09FE382C11}">
      <dsp:nvSpPr>
        <dsp:cNvPr id="0" name=""/>
        <dsp:cNvSpPr/>
      </dsp:nvSpPr>
      <dsp:spPr>
        <a:xfrm>
          <a:off x="0" y="1212912"/>
          <a:ext cx="10691811" cy="1211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a:t>Hussein Mozannar, Yara Rizk, and Mariette Awad, Damage</a:t>
          </a:r>
          <a:r>
            <a:rPr lang="en-US" altLang="zh-CN" sz="1800" kern="1200" dirty="0"/>
            <a:t> </a:t>
          </a:r>
          <a:r>
            <a:rPr lang="en-US" sz="1800" kern="1200"/>
            <a:t>Identification</a:t>
          </a:r>
          <a:r>
            <a:rPr lang="en-US" altLang="zh-CN" sz="1800" kern="1200" dirty="0"/>
            <a:t> </a:t>
          </a:r>
          <a:r>
            <a:rPr lang="en-US" sz="1800" kern="1200"/>
            <a:t>in</a:t>
          </a:r>
          <a:r>
            <a:rPr lang="en-US" altLang="zh-CN" sz="1800" kern="1200" dirty="0"/>
            <a:t> </a:t>
          </a:r>
          <a:r>
            <a:rPr lang="en-US" sz="1800" kern="1200"/>
            <a:t>Social</a:t>
          </a:r>
          <a:r>
            <a:rPr lang="en-US" altLang="zh-CN" sz="1800" kern="1200" dirty="0"/>
            <a:t> </a:t>
          </a:r>
          <a:r>
            <a:rPr lang="en-US" sz="1800" kern="1200"/>
            <a:t>Media</a:t>
          </a:r>
          <a:r>
            <a:rPr lang="en-US" altLang="zh-CN" sz="1800" kern="1200" dirty="0"/>
            <a:t> </a:t>
          </a:r>
          <a:r>
            <a:rPr lang="en-US" sz="1800" kern="1200"/>
            <a:t>Posts</a:t>
          </a:r>
          <a:r>
            <a:rPr lang="en-US" altLang="zh-CN" sz="1800" kern="1200" dirty="0"/>
            <a:t> </a:t>
          </a:r>
          <a:r>
            <a:rPr lang="en-US" sz="1800" kern="1200"/>
            <a:t>using</a:t>
          </a:r>
          <a:r>
            <a:rPr lang="en-US" altLang="zh-CN" sz="1800" kern="1200" dirty="0"/>
            <a:t> </a:t>
          </a:r>
          <a:r>
            <a:rPr lang="en-US" sz="1800" kern="1200"/>
            <a:t>Multimodal</a:t>
          </a:r>
          <a:r>
            <a:rPr lang="en-US" altLang="zh-CN" sz="1800" kern="1200" dirty="0"/>
            <a:t> </a:t>
          </a:r>
          <a:r>
            <a:rPr lang="en-US" sz="1800" kern="1200"/>
            <a:t>Deep</a:t>
          </a:r>
          <a:r>
            <a:rPr lang="en-US" altLang="zh-CN" sz="1800" kern="1200" dirty="0"/>
            <a:t> </a:t>
          </a:r>
          <a:r>
            <a:rPr lang="en-US" sz="1800" kern="1200"/>
            <a:t>Learning, In Proc. of ISCRAM, May 2018, pp. 529–543.</a:t>
          </a:r>
        </a:p>
      </dsp:txBody>
      <dsp:txXfrm>
        <a:off x="0" y="1212912"/>
        <a:ext cx="10691811" cy="1211137"/>
      </dsp:txXfrm>
    </dsp:sp>
    <dsp:sp modelId="{1134DDD2-2417-4588-BD6E-6D1D8794D104}">
      <dsp:nvSpPr>
        <dsp:cNvPr id="0" name=""/>
        <dsp:cNvSpPr/>
      </dsp:nvSpPr>
      <dsp:spPr>
        <a:xfrm>
          <a:off x="0" y="2424050"/>
          <a:ext cx="10691811" cy="0"/>
        </a:xfrm>
        <a:prstGeom prst="line">
          <a:avLst/>
        </a:prstGeom>
        <a:solidFill>
          <a:schemeClr val="accent5">
            <a:hueOff val="19008940"/>
            <a:satOff val="-26660"/>
            <a:lumOff val="-2746"/>
            <a:alphaOff val="0"/>
          </a:schemeClr>
        </a:solidFill>
        <a:ln w="12700" cap="flat" cmpd="sng" algn="ctr">
          <a:solidFill>
            <a:schemeClr val="accent5">
              <a:hueOff val="19008940"/>
              <a:satOff val="-26660"/>
              <a:lumOff val="-274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FF2EA9-2070-4415-9AA8-FE27B67AF0F5}">
      <dsp:nvSpPr>
        <dsp:cNvPr id="0" name=""/>
        <dsp:cNvSpPr/>
      </dsp:nvSpPr>
      <dsp:spPr>
        <a:xfrm>
          <a:off x="0" y="2424050"/>
          <a:ext cx="10691811" cy="1211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Ferda Ofli, Firoj Alam, and Muhammad Imran, Analysis of Social Media Data using Multimodal Deep Learning for Disaster Response, In Proceedings of the 17th International Conference on Information Systems for Crisis Response and Management (ISCRAM), 2020, USA.</a:t>
          </a:r>
        </a:p>
      </dsp:txBody>
      <dsp:txXfrm>
        <a:off x="0" y="2424050"/>
        <a:ext cx="10691811" cy="12111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BE7B6-D636-4F65-8335-FF9138DAA9C7}">
      <dsp:nvSpPr>
        <dsp:cNvPr id="0" name=""/>
        <dsp:cNvSpPr/>
      </dsp:nvSpPr>
      <dsp:spPr>
        <a:xfrm>
          <a:off x="1828799" y="0"/>
          <a:ext cx="2743200" cy="3657600"/>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525" tIns="9525" rIns="9525" bIns="9525" numCol="1" spcCol="1270" anchor="t" anchorCtr="0">
          <a:noAutofit/>
        </a:bodyPr>
        <a:lstStyle/>
        <a:p>
          <a:pPr marL="114300" lvl="1" indent="-114300" algn="l" defTabSz="666750" rtl="0">
            <a:lnSpc>
              <a:spcPct val="90000"/>
            </a:lnSpc>
            <a:spcBef>
              <a:spcPct val="0"/>
            </a:spcBef>
            <a:spcAft>
              <a:spcPct val="15000"/>
            </a:spcAft>
            <a:buChar char="•"/>
          </a:pPr>
          <a:endParaRPr lang="en-US" altLang="zh-CN" sz="1500" kern="1200" dirty="0">
            <a:latin typeface="Microsoft YaHei"/>
          </a:endParaRPr>
        </a:p>
        <a:p>
          <a:pPr marL="114300" lvl="1" indent="-114300" algn="l" defTabSz="666750">
            <a:lnSpc>
              <a:spcPct val="90000"/>
            </a:lnSpc>
            <a:spcBef>
              <a:spcPct val="0"/>
            </a:spcBef>
            <a:spcAft>
              <a:spcPct val="15000"/>
            </a:spcAft>
            <a:buChar char="•"/>
          </a:pPr>
          <a:r>
            <a:rPr lang="zh-CN" sz="1500" kern="1200" dirty="0"/>
            <a:t>Disaster types</a:t>
          </a:r>
          <a:endParaRPr lang="zh-CN" altLang="en-US" sz="1500" kern="1200" dirty="0">
            <a:latin typeface="Microsoft YaHei"/>
          </a:endParaRPr>
        </a:p>
        <a:p>
          <a:pPr marL="114300" lvl="1" indent="-114300" algn="l" defTabSz="666750">
            <a:lnSpc>
              <a:spcPct val="90000"/>
            </a:lnSpc>
            <a:spcBef>
              <a:spcPct val="0"/>
            </a:spcBef>
            <a:spcAft>
              <a:spcPct val="15000"/>
            </a:spcAft>
            <a:buChar char="•"/>
          </a:pPr>
          <a:r>
            <a:rPr lang="zh-CN" sz="1500" kern="1200" dirty="0"/>
            <a:t>Informativeness</a:t>
          </a:r>
        </a:p>
        <a:p>
          <a:pPr marL="114300" lvl="1" indent="-114300" algn="l" defTabSz="666750">
            <a:lnSpc>
              <a:spcPct val="90000"/>
            </a:lnSpc>
            <a:spcBef>
              <a:spcPct val="0"/>
            </a:spcBef>
            <a:spcAft>
              <a:spcPct val="15000"/>
            </a:spcAft>
            <a:buChar char="•"/>
          </a:pPr>
          <a:r>
            <a:rPr lang="zh-CN" sz="1500" kern="1200" dirty="0"/>
            <a:t>Humanitarian categories</a:t>
          </a:r>
        </a:p>
        <a:p>
          <a:pPr marL="114300" lvl="1" indent="-114300" algn="l" defTabSz="666750">
            <a:lnSpc>
              <a:spcPct val="90000"/>
            </a:lnSpc>
            <a:spcBef>
              <a:spcPct val="0"/>
            </a:spcBef>
            <a:spcAft>
              <a:spcPct val="15000"/>
            </a:spcAft>
            <a:buChar char="•"/>
          </a:pPr>
          <a:r>
            <a:rPr lang="zh-CN" sz="1500" kern="1200" dirty="0"/>
            <a:t>Damage severity</a:t>
          </a:r>
        </a:p>
      </dsp:txBody>
      <dsp:txXfrm>
        <a:off x="1828799" y="457200"/>
        <a:ext cx="1714500" cy="2743200"/>
      </dsp:txXfrm>
    </dsp:sp>
    <dsp:sp modelId="{CA9BE274-016B-4B8B-B640-CDDE464B0823}">
      <dsp:nvSpPr>
        <dsp:cNvPr id="0" name=""/>
        <dsp:cNvSpPr/>
      </dsp:nvSpPr>
      <dsp:spPr>
        <a:xfrm>
          <a:off x="0" y="0"/>
          <a:ext cx="1828800" cy="36576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rtl="0">
            <a:lnSpc>
              <a:spcPct val="90000"/>
            </a:lnSpc>
            <a:spcBef>
              <a:spcPct val="0"/>
            </a:spcBef>
            <a:spcAft>
              <a:spcPct val="35000"/>
            </a:spcAft>
            <a:buNone/>
          </a:pPr>
          <a:r>
            <a:rPr lang="en-US" altLang="zh-CN" sz="2100" kern="1200" dirty="0">
              <a:latin typeface="Microsoft YaHei"/>
            </a:rPr>
            <a:t>Crisis</a:t>
          </a:r>
          <a:r>
            <a:rPr lang="zh-CN" sz="2100" kern="1200" dirty="0"/>
            <a:t> image benchmark dataset</a:t>
          </a:r>
          <a:endParaRPr lang="zh-CN" altLang="en-US" sz="2100" kern="1200" dirty="0"/>
        </a:p>
      </dsp:txBody>
      <dsp:txXfrm>
        <a:off x="89275" y="89275"/>
        <a:ext cx="1650250" cy="34790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D72AEC-D954-4EC4-8993-2C0C8C401EF0}">
      <dsp:nvSpPr>
        <dsp:cNvPr id="0" name=""/>
        <dsp:cNvSpPr/>
      </dsp:nvSpPr>
      <dsp:spPr>
        <a:xfrm>
          <a:off x="1613393" y="262"/>
          <a:ext cx="3232166" cy="193929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b="1" kern="1200" dirty="0">
              <a:latin typeface="Microsoft YaHei"/>
            </a:rPr>
            <a:t> </a:t>
          </a:r>
          <a:r>
            <a:rPr lang="en-US" sz="1200" b="1" kern="1200" dirty="0"/>
            <a:t>Disaster types</a:t>
          </a:r>
        </a:p>
        <a:p>
          <a:pPr marL="57150" lvl="1" indent="-57150" algn="l" defTabSz="400050" rtl="0">
            <a:lnSpc>
              <a:spcPct val="90000"/>
            </a:lnSpc>
            <a:spcBef>
              <a:spcPct val="0"/>
            </a:spcBef>
            <a:spcAft>
              <a:spcPct val="15000"/>
            </a:spcAft>
            <a:buChar char="•"/>
          </a:pPr>
          <a:r>
            <a:rPr lang="en-US" sz="900" b="1" kern="1200" dirty="0">
              <a:latin typeface="Microsoft YaHei"/>
            </a:rPr>
            <a:t> </a:t>
          </a:r>
          <a:r>
            <a:rPr lang="en-US" sz="900" b="1" kern="1200" dirty="0"/>
            <a:t>Earthquake</a:t>
          </a:r>
        </a:p>
        <a:p>
          <a:pPr marL="57150" lvl="1" indent="-57150" algn="l" defTabSz="400050" rtl="0">
            <a:lnSpc>
              <a:spcPct val="90000"/>
            </a:lnSpc>
            <a:spcBef>
              <a:spcPct val="0"/>
            </a:spcBef>
            <a:spcAft>
              <a:spcPct val="15000"/>
            </a:spcAft>
            <a:buChar char="•"/>
          </a:pPr>
          <a:r>
            <a:rPr lang="en-US" sz="900" b="1" kern="1200" dirty="0">
              <a:latin typeface="Microsoft YaHei"/>
            </a:rPr>
            <a:t> </a:t>
          </a:r>
          <a:r>
            <a:rPr lang="en-US" sz="900" b="1" kern="1200" dirty="0"/>
            <a:t>Fire</a:t>
          </a:r>
        </a:p>
        <a:p>
          <a:pPr marL="57150" lvl="1" indent="-57150" algn="l" defTabSz="400050" rtl="0">
            <a:lnSpc>
              <a:spcPct val="90000"/>
            </a:lnSpc>
            <a:spcBef>
              <a:spcPct val="0"/>
            </a:spcBef>
            <a:spcAft>
              <a:spcPct val="15000"/>
            </a:spcAft>
            <a:buChar char="•"/>
          </a:pPr>
          <a:r>
            <a:rPr lang="en-US" sz="900" b="1" kern="1200" dirty="0">
              <a:latin typeface="Microsoft YaHei"/>
            </a:rPr>
            <a:t> </a:t>
          </a:r>
          <a:r>
            <a:rPr lang="en-US" sz="900" b="1" kern="1200" dirty="0"/>
            <a:t>Flood</a:t>
          </a:r>
        </a:p>
        <a:p>
          <a:pPr marL="57150" lvl="1" indent="-57150" algn="l" defTabSz="400050" rtl="0">
            <a:lnSpc>
              <a:spcPct val="90000"/>
            </a:lnSpc>
            <a:spcBef>
              <a:spcPct val="0"/>
            </a:spcBef>
            <a:spcAft>
              <a:spcPct val="15000"/>
            </a:spcAft>
            <a:buChar char="•"/>
          </a:pPr>
          <a:r>
            <a:rPr lang="en-US" sz="900" b="1" kern="1200" dirty="0">
              <a:latin typeface="Microsoft YaHei"/>
            </a:rPr>
            <a:t> </a:t>
          </a:r>
          <a:r>
            <a:rPr lang="en-US" sz="900" b="1" kern="1200" dirty="0"/>
            <a:t>Hurricane</a:t>
          </a:r>
        </a:p>
        <a:p>
          <a:pPr marL="57150" lvl="1" indent="-57150" algn="l" defTabSz="400050" rtl="0">
            <a:lnSpc>
              <a:spcPct val="90000"/>
            </a:lnSpc>
            <a:spcBef>
              <a:spcPct val="0"/>
            </a:spcBef>
            <a:spcAft>
              <a:spcPct val="15000"/>
            </a:spcAft>
            <a:buChar char="•"/>
          </a:pPr>
          <a:r>
            <a:rPr lang="en-US" sz="900" b="1" kern="1200" dirty="0">
              <a:latin typeface="Microsoft YaHei"/>
            </a:rPr>
            <a:t> </a:t>
          </a:r>
          <a:r>
            <a:rPr lang="en-US" sz="900" b="1" kern="1200" dirty="0"/>
            <a:t>Landslide</a:t>
          </a:r>
        </a:p>
        <a:p>
          <a:pPr marL="57150" lvl="1" indent="-57150" algn="l" defTabSz="400050" rtl="0">
            <a:lnSpc>
              <a:spcPct val="90000"/>
            </a:lnSpc>
            <a:spcBef>
              <a:spcPct val="0"/>
            </a:spcBef>
            <a:spcAft>
              <a:spcPct val="15000"/>
            </a:spcAft>
            <a:buChar char="•"/>
          </a:pPr>
          <a:r>
            <a:rPr lang="en-US" sz="900" b="1" kern="1200" dirty="0">
              <a:latin typeface="Microsoft YaHei"/>
            </a:rPr>
            <a:t> </a:t>
          </a:r>
          <a:r>
            <a:rPr lang="en-US" sz="900" b="1" kern="1200" dirty="0"/>
            <a:t>Not disaster</a:t>
          </a:r>
        </a:p>
        <a:p>
          <a:pPr marL="57150" lvl="1" indent="-57150" algn="l" defTabSz="400050" rtl="0">
            <a:lnSpc>
              <a:spcPct val="90000"/>
            </a:lnSpc>
            <a:spcBef>
              <a:spcPct val="0"/>
            </a:spcBef>
            <a:spcAft>
              <a:spcPct val="15000"/>
            </a:spcAft>
            <a:buChar char="•"/>
          </a:pPr>
          <a:r>
            <a:rPr lang="en-US" sz="900" b="1" kern="1200" dirty="0">
              <a:latin typeface="Microsoft YaHei"/>
            </a:rPr>
            <a:t> </a:t>
          </a:r>
          <a:r>
            <a:rPr lang="en-US" sz="900" b="1" kern="1200" dirty="0"/>
            <a:t>Other disaster</a:t>
          </a:r>
        </a:p>
      </dsp:txBody>
      <dsp:txXfrm>
        <a:off x="1613393" y="262"/>
        <a:ext cx="3232166" cy="1939299"/>
      </dsp:txXfrm>
    </dsp:sp>
    <dsp:sp modelId="{F2ACCDB2-05AC-44B0-8172-FA13FF9849F0}">
      <dsp:nvSpPr>
        <dsp:cNvPr id="0" name=""/>
        <dsp:cNvSpPr/>
      </dsp:nvSpPr>
      <dsp:spPr>
        <a:xfrm>
          <a:off x="5168776" y="262"/>
          <a:ext cx="3232166" cy="1939299"/>
        </a:xfrm>
        <a:prstGeom prst="rect">
          <a:avLst/>
        </a:prstGeom>
        <a:gradFill rotWithShape="0">
          <a:gsLst>
            <a:gs pos="0">
              <a:schemeClr val="accent3">
                <a:hueOff val="1099918"/>
                <a:satOff val="-2117"/>
                <a:lumOff val="2092"/>
                <a:alphaOff val="0"/>
                <a:satMod val="103000"/>
                <a:lumMod val="102000"/>
                <a:tint val="94000"/>
              </a:schemeClr>
            </a:gs>
            <a:gs pos="50000">
              <a:schemeClr val="accent3">
                <a:hueOff val="1099918"/>
                <a:satOff val="-2117"/>
                <a:lumOff val="2092"/>
                <a:alphaOff val="0"/>
                <a:satMod val="110000"/>
                <a:lumMod val="100000"/>
                <a:shade val="100000"/>
              </a:schemeClr>
            </a:gs>
            <a:gs pos="100000">
              <a:schemeClr val="accent3">
                <a:hueOff val="1099918"/>
                <a:satOff val="-2117"/>
                <a:lumOff val="20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b="1" kern="1200" dirty="0">
              <a:latin typeface="Microsoft YaHei"/>
            </a:rPr>
            <a:t> </a:t>
          </a:r>
          <a:r>
            <a:rPr lang="en-US" sz="1200" b="1" kern="1200" dirty="0"/>
            <a:t>Length</a:t>
          </a:r>
        </a:p>
        <a:p>
          <a:pPr marL="57150" lvl="1" indent="-57150" algn="l" defTabSz="400050" rtl="0">
            <a:lnSpc>
              <a:spcPct val="90000"/>
            </a:lnSpc>
            <a:spcBef>
              <a:spcPct val="0"/>
            </a:spcBef>
            <a:spcAft>
              <a:spcPct val="15000"/>
            </a:spcAft>
            <a:buChar char="•"/>
          </a:pPr>
          <a:r>
            <a:rPr lang="en-US" sz="900" b="1" kern="1200" dirty="0">
              <a:latin typeface="Microsoft YaHei"/>
            </a:rPr>
            <a:t> </a:t>
          </a:r>
          <a:r>
            <a:rPr lang="en-US" sz="900" b="1" kern="1200" dirty="0"/>
            <a:t>Train: 12846</a:t>
          </a:r>
        </a:p>
        <a:p>
          <a:pPr marL="57150" lvl="1" indent="-57150" algn="l" defTabSz="400050" rtl="0">
            <a:lnSpc>
              <a:spcPct val="90000"/>
            </a:lnSpc>
            <a:spcBef>
              <a:spcPct val="0"/>
            </a:spcBef>
            <a:spcAft>
              <a:spcPct val="15000"/>
            </a:spcAft>
            <a:buChar char="•"/>
          </a:pPr>
          <a:r>
            <a:rPr lang="en-US" sz="900" b="1" kern="1200" dirty="0">
              <a:latin typeface="Microsoft YaHei"/>
            </a:rPr>
            <a:t> </a:t>
          </a:r>
          <a:r>
            <a:rPr lang="en-US" sz="900" b="1" kern="1200" dirty="0"/>
            <a:t>Validation: 1470</a:t>
          </a:r>
        </a:p>
        <a:p>
          <a:pPr marL="57150" lvl="1" indent="-57150" algn="l" defTabSz="400050" rtl="0">
            <a:lnSpc>
              <a:spcPct val="90000"/>
            </a:lnSpc>
            <a:spcBef>
              <a:spcPct val="0"/>
            </a:spcBef>
            <a:spcAft>
              <a:spcPct val="15000"/>
            </a:spcAft>
            <a:buChar char="•"/>
          </a:pPr>
          <a:r>
            <a:rPr lang="en-US" sz="900" b="1" kern="1200" dirty="0">
              <a:latin typeface="Microsoft YaHei"/>
            </a:rPr>
            <a:t> </a:t>
          </a:r>
          <a:r>
            <a:rPr lang="en-US" sz="900" b="1" kern="1200" dirty="0"/>
            <a:t>Test: 3195</a:t>
          </a:r>
        </a:p>
      </dsp:txBody>
      <dsp:txXfrm>
        <a:off x="5168776" y="262"/>
        <a:ext cx="3232166" cy="1939299"/>
      </dsp:txXfrm>
    </dsp:sp>
    <dsp:sp modelId="{BF1711C2-3868-4D7D-AB86-AD1D531FE55C}">
      <dsp:nvSpPr>
        <dsp:cNvPr id="0" name=""/>
        <dsp:cNvSpPr/>
      </dsp:nvSpPr>
      <dsp:spPr>
        <a:xfrm>
          <a:off x="1613393" y="2262779"/>
          <a:ext cx="3232166" cy="1939299"/>
        </a:xfrm>
        <a:prstGeom prst="rect">
          <a:avLst/>
        </a:prstGeom>
        <a:gradFill rotWithShape="0">
          <a:gsLst>
            <a:gs pos="0">
              <a:schemeClr val="accent3">
                <a:hueOff val="2199836"/>
                <a:satOff val="-4233"/>
                <a:lumOff val="4183"/>
                <a:alphaOff val="0"/>
                <a:satMod val="103000"/>
                <a:lumMod val="102000"/>
                <a:tint val="94000"/>
              </a:schemeClr>
            </a:gs>
            <a:gs pos="50000">
              <a:schemeClr val="accent3">
                <a:hueOff val="2199836"/>
                <a:satOff val="-4233"/>
                <a:lumOff val="4183"/>
                <a:alphaOff val="0"/>
                <a:satMod val="110000"/>
                <a:lumMod val="100000"/>
                <a:shade val="100000"/>
              </a:schemeClr>
            </a:gs>
            <a:gs pos="100000">
              <a:schemeClr val="accent3">
                <a:hueOff val="2199836"/>
                <a:satOff val="-4233"/>
                <a:lumOff val="41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b="1" kern="1200" dirty="0">
              <a:latin typeface="Microsoft YaHei"/>
            </a:rPr>
            <a:t> </a:t>
          </a:r>
          <a:r>
            <a:rPr lang="en-US" sz="1200" b="1" kern="1200" dirty="0"/>
            <a:t>Damage severity</a:t>
          </a:r>
        </a:p>
        <a:p>
          <a:pPr marL="57150" lvl="1" indent="-57150" algn="l" defTabSz="400050">
            <a:lnSpc>
              <a:spcPct val="90000"/>
            </a:lnSpc>
            <a:spcBef>
              <a:spcPct val="0"/>
            </a:spcBef>
            <a:spcAft>
              <a:spcPct val="15000"/>
            </a:spcAft>
            <a:buChar char="•"/>
          </a:pPr>
          <a:r>
            <a:rPr lang="en-US" sz="900" b="1" kern="1200" dirty="0"/>
            <a:t>Little or none</a:t>
          </a:r>
        </a:p>
        <a:p>
          <a:pPr marL="57150" lvl="1" indent="-57150" algn="l" defTabSz="400050">
            <a:lnSpc>
              <a:spcPct val="90000"/>
            </a:lnSpc>
            <a:spcBef>
              <a:spcPct val="0"/>
            </a:spcBef>
            <a:spcAft>
              <a:spcPct val="15000"/>
            </a:spcAft>
            <a:buChar char="•"/>
          </a:pPr>
          <a:r>
            <a:rPr lang="en-US" sz="900" b="1" kern="1200" dirty="0"/>
            <a:t>Mild</a:t>
          </a:r>
        </a:p>
        <a:p>
          <a:pPr marL="57150" lvl="1" indent="-57150" algn="l" defTabSz="400050">
            <a:lnSpc>
              <a:spcPct val="90000"/>
            </a:lnSpc>
            <a:spcBef>
              <a:spcPct val="0"/>
            </a:spcBef>
            <a:spcAft>
              <a:spcPct val="15000"/>
            </a:spcAft>
            <a:buChar char="•"/>
          </a:pPr>
          <a:r>
            <a:rPr lang="en-US" sz="900" b="1" kern="1200" dirty="0"/>
            <a:t>Severe</a:t>
          </a:r>
        </a:p>
      </dsp:txBody>
      <dsp:txXfrm>
        <a:off x="1613393" y="2262779"/>
        <a:ext cx="3232166" cy="1939299"/>
      </dsp:txXfrm>
    </dsp:sp>
    <dsp:sp modelId="{66505C5C-22A7-4A6D-912A-BA12F58474BE}">
      <dsp:nvSpPr>
        <dsp:cNvPr id="0" name=""/>
        <dsp:cNvSpPr/>
      </dsp:nvSpPr>
      <dsp:spPr>
        <a:xfrm>
          <a:off x="5168776" y="2262779"/>
          <a:ext cx="3232166" cy="1939299"/>
        </a:xfrm>
        <a:prstGeom prst="rect">
          <a:avLst/>
        </a:prstGeom>
        <a:gradFill rotWithShape="0">
          <a:gsLst>
            <a:gs pos="0">
              <a:schemeClr val="accent3">
                <a:hueOff val="3299754"/>
                <a:satOff val="-6350"/>
                <a:lumOff val="6275"/>
                <a:alphaOff val="0"/>
                <a:satMod val="103000"/>
                <a:lumMod val="102000"/>
                <a:tint val="94000"/>
              </a:schemeClr>
            </a:gs>
            <a:gs pos="50000">
              <a:schemeClr val="accent3">
                <a:hueOff val="3299754"/>
                <a:satOff val="-6350"/>
                <a:lumOff val="6275"/>
                <a:alphaOff val="0"/>
                <a:satMod val="110000"/>
                <a:lumMod val="100000"/>
                <a:shade val="100000"/>
              </a:schemeClr>
            </a:gs>
            <a:gs pos="100000">
              <a:schemeClr val="accent3">
                <a:hueOff val="3299754"/>
                <a:satOff val="-6350"/>
                <a:lumOff val="62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b="1" kern="1200" dirty="0">
              <a:latin typeface="Microsoft YaHei"/>
            </a:rPr>
            <a:t> </a:t>
          </a:r>
          <a:r>
            <a:rPr lang="en-US" sz="1200" b="1" kern="1200" dirty="0"/>
            <a:t>Length</a:t>
          </a:r>
        </a:p>
        <a:p>
          <a:pPr marL="57150" lvl="1" indent="-57150" algn="l" defTabSz="400050" rtl="0">
            <a:lnSpc>
              <a:spcPct val="90000"/>
            </a:lnSpc>
            <a:spcBef>
              <a:spcPct val="0"/>
            </a:spcBef>
            <a:spcAft>
              <a:spcPct val="15000"/>
            </a:spcAft>
            <a:buChar char="•"/>
          </a:pPr>
          <a:r>
            <a:rPr lang="en-US" sz="900" b="1" kern="1200" dirty="0">
              <a:latin typeface="Microsoft YaHei"/>
            </a:rPr>
            <a:t> </a:t>
          </a:r>
          <a:r>
            <a:rPr lang="en-US" sz="900" b="1" kern="1200" dirty="0"/>
            <a:t>Train: 28319</a:t>
          </a:r>
        </a:p>
        <a:p>
          <a:pPr marL="57150" lvl="1" indent="-57150" algn="l" defTabSz="400050" rtl="0">
            <a:lnSpc>
              <a:spcPct val="90000"/>
            </a:lnSpc>
            <a:spcBef>
              <a:spcPct val="0"/>
            </a:spcBef>
            <a:spcAft>
              <a:spcPct val="15000"/>
            </a:spcAft>
            <a:buChar char="•"/>
          </a:pPr>
          <a:r>
            <a:rPr lang="en-US" sz="900" b="1" kern="1200" dirty="0">
              <a:latin typeface="Microsoft YaHei"/>
            </a:rPr>
            <a:t> </a:t>
          </a:r>
          <a:r>
            <a:rPr lang="en-US" sz="900" b="1" kern="1200" dirty="0"/>
            <a:t>Validation: 2712</a:t>
          </a:r>
        </a:p>
        <a:p>
          <a:pPr marL="57150" lvl="1" indent="-57150" algn="l" defTabSz="400050" rtl="0">
            <a:lnSpc>
              <a:spcPct val="90000"/>
            </a:lnSpc>
            <a:spcBef>
              <a:spcPct val="0"/>
            </a:spcBef>
            <a:spcAft>
              <a:spcPct val="15000"/>
            </a:spcAft>
            <a:buChar char="•"/>
          </a:pPr>
          <a:r>
            <a:rPr lang="en-US" sz="900" b="1" kern="1200" dirty="0">
              <a:latin typeface="Microsoft YaHei"/>
            </a:rPr>
            <a:t> </a:t>
          </a:r>
          <a:r>
            <a:rPr lang="en-US" sz="900" b="1" kern="1200" dirty="0"/>
            <a:t>Test: 3865</a:t>
          </a:r>
        </a:p>
      </dsp:txBody>
      <dsp:txXfrm>
        <a:off x="5168776" y="2262779"/>
        <a:ext cx="3232166" cy="19392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37FD4-98B0-42DE-8070-F730FFF3D692}">
      <dsp:nvSpPr>
        <dsp:cNvPr id="0" name=""/>
        <dsp:cNvSpPr/>
      </dsp:nvSpPr>
      <dsp:spPr>
        <a:xfrm>
          <a:off x="2126" y="856966"/>
          <a:ext cx="2073284" cy="58745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a:t>Custom PyTorch dataset and dataLoader</a:t>
          </a:r>
        </a:p>
      </dsp:txBody>
      <dsp:txXfrm>
        <a:off x="2126" y="856966"/>
        <a:ext cx="2073284" cy="587456"/>
      </dsp:txXfrm>
    </dsp:sp>
    <dsp:sp modelId="{65D42696-89A8-4235-9B66-2CC9D8C96863}">
      <dsp:nvSpPr>
        <dsp:cNvPr id="0" name=""/>
        <dsp:cNvSpPr/>
      </dsp:nvSpPr>
      <dsp:spPr>
        <a:xfrm>
          <a:off x="2126" y="1444422"/>
          <a:ext cx="2073284" cy="1251719"/>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t>Label Encode</a:t>
          </a:r>
        </a:p>
        <a:p>
          <a:pPr marL="114300" lvl="1" indent="-114300" algn="l" defTabSz="533400">
            <a:lnSpc>
              <a:spcPct val="90000"/>
            </a:lnSpc>
            <a:spcBef>
              <a:spcPct val="0"/>
            </a:spcBef>
            <a:spcAft>
              <a:spcPct val="15000"/>
            </a:spcAft>
            <a:buChar char="•"/>
          </a:pPr>
          <a:r>
            <a:rPr lang="en-US" sz="1200" kern="1200"/>
            <a:t>PIL Image</a:t>
          </a:r>
        </a:p>
        <a:p>
          <a:pPr marL="114300" lvl="1" indent="-114300" algn="l" defTabSz="533400">
            <a:lnSpc>
              <a:spcPct val="90000"/>
            </a:lnSpc>
            <a:spcBef>
              <a:spcPct val="0"/>
            </a:spcBef>
            <a:spcAft>
              <a:spcPct val="15000"/>
            </a:spcAft>
            <a:buChar char="•"/>
          </a:pPr>
          <a:r>
            <a:rPr lang="en-US" sz="1200" kern="1200"/>
            <a:t>Batch Size</a:t>
          </a:r>
          <a:endParaRPr lang="zh-CN" altLang="en-US" sz="1200" kern="1200"/>
        </a:p>
        <a:p>
          <a:pPr marL="114300" lvl="1" indent="-114300" algn="l" defTabSz="533400">
            <a:lnSpc>
              <a:spcPct val="90000"/>
            </a:lnSpc>
            <a:spcBef>
              <a:spcPct val="0"/>
            </a:spcBef>
            <a:spcAft>
              <a:spcPct val="15000"/>
            </a:spcAft>
            <a:buChar char="•"/>
          </a:pPr>
          <a:r>
            <a:rPr lang="en-US" sz="1200" kern="1200"/>
            <a:t>Shuffle</a:t>
          </a:r>
        </a:p>
      </dsp:txBody>
      <dsp:txXfrm>
        <a:off x="2126" y="1444422"/>
        <a:ext cx="2073284" cy="1251719"/>
      </dsp:txXfrm>
    </dsp:sp>
    <dsp:sp modelId="{C1B1E1F2-A5F8-4623-8F98-55CBDF6278D0}">
      <dsp:nvSpPr>
        <dsp:cNvPr id="0" name=""/>
        <dsp:cNvSpPr/>
      </dsp:nvSpPr>
      <dsp:spPr>
        <a:xfrm>
          <a:off x="2365670" y="856966"/>
          <a:ext cx="2073284" cy="58745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a:t>Data augmentation and normalization for training</a:t>
          </a:r>
        </a:p>
      </dsp:txBody>
      <dsp:txXfrm>
        <a:off x="2365670" y="856966"/>
        <a:ext cx="2073284" cy="587456"/>
      </dsp:txXfrm>
    </dsp:sp>
    <dsp:sp modelId="{FD389212-CE96-4AD4-9056-2C1722C76911}">
      <dsp:nvSpPr>
        <dsp:cNvPr id="0" name=""/>
        <dsp:cNvSpPr/>
      </dsp:nvSpPr>
      <dsp:spPr>
        <a:xfrm>
          <a:off x="2365670" y="1444422"/>
          <a:ext cx="2073284" cy="1251719"/>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t>Random Resized Crop</a:t>
          </a:r>
        </a:p>
        <a:p>
          <a:pPr marL="114300" lvl="1" indent="-114300" algn="l" defTabSz="533400">
            <a:lnSpc>
              <a:spcPct val="90000"/>
            </a:lnSpc>
            <a:spcBef>
              <a:spcPct val="0"/>
            </a:spcBef>
            <a:spcAft>
              <a:spcPct val="15000"/>
            </a:spcAft>
            <a:buChar char="•"/>
          </a:pPr>
          <a:r>
            <a:rPr lang="en-US" sz="1200" kern="1200"/>
            <a:t>Random Horizontal Flip</a:t>
          </a:r>
        </a:p>
        <a:p>
          <a:pPr marL="114300" lvl="1" indent="-114300" algn="l" defTabSz="533400">
            <a:lnSpc>
              <a:spcPct val="90000"/>
            </a:lnSpc>
            <a:spcBef>
              <a:spcPct val="0"/>
            </a:spcBef>
            <a:spcAft>
              <a:spcPct val="15000"/>
            </a:spcAft>
            <a:buChar char="•"/>
          </a:pPr>
          <a:r>
            <a:rPr lang="en-US" sz="1200" kern="1200"/>
            <a:t>To Tensor</a:t>
          </a:r>
        </a:p>
        <a:p>
          <a:pPr marL="114300" lvl="1" indent="-114300" algn="l" defTabSz="533400">
            <a:lnSpc>
              <a:spcPct val="90000"/>
            </a:lnSpc>
            <a:spcBef>
              <a:spcPct val="0"/>
            </a:spcBef>
            <a:spcAft>
              <a:spcPct val="15000"/>
            </a:spcAft>
            <a:buChar char="•"/>
          </a:pPr>
          <a:r>
            <a:rPr lang="en-US" sz="1200" kern="1200"/>
            <a:t>Normalize</a:t>
          </a:r>
        </a:p>
      </dsp:txBody>
      <dsp:txXfrm>
        <a:off x="2365670" y="1444422"/>
        <a:ext cx="2073284" cy="1251719"/>
      </dsp:txXfrm>
    </dsp:sp>
    <dsp:sp modelId="{B098805B-B20F-4973-8D69-5BED1A6707F5}">
      <dsp:nvSpPr>
        <dsp:cNvPr id="0" name=""/>
        <dsp:cNvSpPr/>
      </dsp:nvSpPr>
      <dsp:spPr>
        <a:xfrm>
          <a:off x="4729215" y="856966"/>
          <a:ext cx="2073284" cy="587456"/>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a:t>Normalization for validation</a:t>
          </a:r>
        </a:p>
      </dsp:txBody>
      <dsp:txXfrm>
        <a:off x="4729215" y="856966"/>
        <a:ext cx="2073284" cy="587456"/>
      </dsp:txXfrm>
    </dsp:sp>
    <dsp:sp modelId="{5F1A7449-AC0B-47DD-848D-569F58674169}">
      <dsp:nvSpPr>
        <dsp:cNvPr id="0" name=""/>
        <dsp:cNvSpPr/>
      </dsp:nvSpPr>
      <dsp:spPr>
        <a:xfrm>
          <a:off x="4729215" y="1444422"/>
          <a:ext cx="2073284" cy="1251719"/>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t>Resize</a:t>
          </a:r>
        </a:p>
        <a:p>
          <a:pPr marL="114300" lvl="1" indent="-114300" algn="l" defTabSz="533400" rtl="0">
            <a:lnSpc>
              <a:spcPct val="90000"/>
            </a:lnSpc>
            <a:spcBef>
              <a:spcPct val="0"/>
            </a:spcBef>
            <a:spcAft>
              <a:spcPct val="15000"/>
            </a:spcAft>
            <a:buChar char="•"/>
          </a:pPr>
          <a:r>
            <a:rPr lang="en-US" sz="1200" kern="1200">
              <a:latin typeface="Microsoft YaHei"/>
            </a:rPr>
            <a:t>Center Crop</a:t>
          </a:r>
          <a:endParaRPr lang="en-US" sz="1200" kern="1200"/>
        </a:p>
        <a:p>
          <a:pPr marL="114300" lvl="1" indent="-114300" algn="l" defTabSz="533400">
            <a:lnSpc>
              <a:spcPct val="90000"/>
            </a:lnSpc>
            <a:spcBef>
              <a:spcPct val="0"/>
            </a:spcBef>
            <a:spcAft>
              <a:spcPct val="15000"/>
            </a:spcAft>
            <a:buChar char="•"/>
          </a:pPr>
          <a:r>
            <a:rPr lang="en-US" sz="1200" kern="1200"/>
            <a:t>ToTensor</a:t>
          </a:r>
        </a:p>
        <a:p>
          <a:pPr marL="114300" lvl="1" indent="-114300" algn="l" defTabSz="533400">
            <a:lnSpc>
              <a:spcPct val="90000"/>
            </a:lnSpc>
            <a:spcBef>
              <a:spcPct val="0"/>
            </a:spcBef>
            <a:spcAft>
              <a:spcPct val="15000"/>
            </a:spcAft>
            <a:buChar char="•"/>
          </a:pPr>
          <a:r>
            <a:rPr lang="en-US" sz="1200" kern="1200"/>
            <a:t>Normalize</a:t>
          </a:r>
          <a:endParaRPr lang="zh-CN" altLang="en-US" sz="1200" kern="1200"/>
        </a:p>
      </dsp:txBody>
      <dsp:txXfrm>
        <a:off x="4729215" y="1444422"/>
        <a:ext cx="2073284" cy="125171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D6467F-99C8-43D2-9B3C-CC8A4478EB4F}">
      <dsp:nvSpPr>
        <dsp:cNvPr id="0" name=""/>
        <dsp:cNvSpPr/>
      </dsp:nvSpPr>
      <dsp:spPr>
        <a:xfrm>
          <a:off x="502436" y="860"/>
          <a:ext cx="2873027" cy="172381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latin typeface="Microsoft YaHei"/>
            </a:rPr>
            <a:t>Criterion</a:t>
          </a:r>
        </a:p>
        <a:p>
          <a:pPr marL="114300" lvl="1" indent="-114300" algn="l" defTabSz="666750">
            <a:lnSpc>
              <a:spcPct val="90000"/>
            </a:lnSpc>
            <a:spcBef>
              <a:spcPct val="0"/>
            </a:spcBef>
            <a:spcAft>
              <a:spcPct val="15000"/>
            </a:spcAft>
            <a:buChar char="•"/>
          </a:pPr>
          <a:r>
            <a:rPr lang="en-US" sz="1500" b="1" kern="1200" dirty="0">
              <a:latin typeface="Microsoft YaHei"/>
            </a:rPr>
            <a:t>Cross Entropy Loss</a:t>
          </a:r>
          <a:endParaRPr lang="en-US" altLang="zh-CN" sz="1500" b="1" kern="1200" dirty="0">
            <a:latin typeface="Microsoft YaHei"/>
          </a:endParaRPr>
        </a:p>
      </dsp:txBody>
      <dsp:txXfrm>
        <a:off x="502436" y="860"/>
        <a:ext cx="2873027" cy="1723816"/>
      </dsp:txXfrm>
    </dsp:sp>
    <dsp:sp modelId="{B5D3540E-9953-4CF4-8C49-4329ED9BD7FF}">
      <dsp:nvSpPr>
        <dsp:cNvPr id="0" name=""/>
        <dsp:cNvSpPr/>
      </dsp:nvSpPr>
      <dsp:spPr>
        <a:xfrm>
          <a:off x="3662766" y="860"/>
          <a:ext cx="2873027" cy="172381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latin typeface="Microsoft YaHei"/>
            </a:rPr>
            <a:t>Optimizer</a:t>
          </a:r>
        </a:p>
        <a:p>
          <a:pPr marL="114300" lvl="1" indent="-114300" algn="l" defTabSz="666750" rtl="0">
            <a:lnSpc>
              <a:spcPct val="90000"/>
            </a:lnSpc>
            <a:spcBef>
              <a:spcPct val="0"/>
            </a:spcBef>
            <a:spcAft>
              <a:spcPct val="15000"/>
            </a:spcAft>
            <a:buChar char="•"/>
          </a:pPr>
          <a:r>
            <a:rPr lang="en-US" sz="1500" b="1" kern="1200" dirty="0">
              <a:latin typeface="Microsoft YaHei"/>
            </a:rPr>
            <a:t>Stochastic</a:t>
          </a:r>
          <a:r>
            <a:rPr lang="en-US" sz="1500" b="1" kern="1200" dirty="0"/>
            <a:t> gradient descent</a:t>
          </a:r>
          <a:r>
            <a:rPr lang="en-US" sz="1500" b="1" kern="1200" dirty="0">
              <a:latin typeface="Microsoft YaHei"/>
            </a:rPr>
            <a:t> </a:t>
          </a:r>
          <a:endParaRPr lang="en-US" altLang="zh-CN" sz="1500" b="1" kern="1200" dirty="0">
            <a:latin typeface="Microsoft YaHei"/>
          </a:endParaRPr>
        </a:p>
        <a:p>
          <a:pPr marL="114300" lvl="1" indent="-114300" algn="l" defTabSz="666750">
            <a:lnSpc>
              <a:spcPct val="90000"/>
            </a:lnSpc>
            <a:spcBef>
              <a:spcPct val="0"/>
            </a:spcBef>
            <a:spcAft>
              <a:spcPct val="15000"/>
            </a:spcAft>
            <a:buChar char="•"/>
          </a:pPr>
          <a:r>
            <a:rPr lang="en-US" sz="1500" b="1" kern="1200" dirty="0">
              <a:latin typeface="Microsoft YaHei"/>
            </a:rPr>
            <a:t>Momentum</a:t>
          </a:r>
          <a:endParaRPr lang="zh-CN" altLang="en-US" sz="1500" b="1" kern="1200" dirty="0"/>
        </a:p>
      </dsp:txBody>
      <dsp:txXfrm>
        <a:off x="3662766" y="860"/>
        <a:ext cx="2873027" cy="1723816"/>
      </dsp:txXfrm>
    </dsp:sp>
    <dsp:sp modelId="{B6B96B14-FCF8-432A-8267-7B3A240F71F1}">
      <dsp:nvSpPr>
        <dsp:cNvPr id="0" name=""/>
        <dsp:cNvSpPr/>
      </dsp:nvSpPr>
      <dsp:spPr>
        <a:xfrm>
          <a:off x="502436" y="2011979"/>
          <a:ext cx="2873027" cy="1723816"/>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Learning </a:t>
          </a:r>
          <a:r>
            <a:rPr lang="en-US" sz="1900" b="1" kern="1200" dirty="0">
              <a:latin typeface="Microsoft YaHei"/>
            </a:rPr>
            <a:t>rate</a:t>
          </a:r>
        </a:p>
        <a:p>
          <a:pPr marL="114300" lvl="1" indent="-114300" algn="l" defTabSz="666750">
            <a:lnSpc>
              <a:spcPct val="90000"/>
            </a:lnSpc>
            <a:spcBef>
              <a:spcPct val="0"/>
            </a:spcBef>
            <a:spcAft>
              <a:spcPct val="15000"/>
            </a:spcAft>
            <a:buChar char="•"/>
          </a:pPr>
          <a:r>
            <a:rPr lang="en-US" sz="1500" b="1" kern="1200" dirty="0">
              <a:latin typeface="Microsoft YaHei"/>
            </a:rPr>
            <a:t>lr</a:t>
          </a:r>
          <a:r>
            <a:rPr lang="en-US" sz="1500" b="1" kern="1200" dirty="0"/>
            <a:t>_scheduler</a:t>
          </a:r>
          <a:endParaRPr lang="en-US" altLang="zh-CN" sz="1500" b="1" kern="1200" dirty="0"/>
        </a:p>
        <a:p>
          <a:pPr marL="228600" lvl="2" indent="-114300" algn="l" defTabSz="666750" rtl="0">
            <a:lnSpc>
              <a:spcPct val="90000"/>
            </a:lnSpc>
            <a:spcBef>
              <a:spcPct val="0"/>
            </a:spcBef>
            <a:spcAft>
              <a:spcPct val="15000"/>
            </a:spcAft>
            <a:buChar char="•"/>
          </a:pPr>
          <a:r>
            <a:rPr lang="en-US" sz="1500" b="1" kern="1200" dirty="0">
              <a:latin typeface="Microsoft YaHei"/>
            </a:rPr>
            <a:t>Step size</a:t>
          </a:r>
          <a:endParaRPr lang="en-US" altLang="zh-CN" sz="1500" b="1" kern="1200" dirty="0"/>
        </a:p>
        <a:p>
          <a:pPr marL="228600" lvl="2" indent="-114300" algn="l" defTabSz="666750" rtl="0">
            <a:lnSpc>
              <a:spcPct val="90000"/>
            </a:lnSpc>
            <a:spcBef>
              <a:spcPct val="0"/>
            </a:spcBef>
            <a:spcAft>
              <a:spcPct val="15000"/>
            </a:spcAft>
            <a:buChar char="•"/>
          </a:pPr>
          <a:r>
            <a:rPr lang="en-US" sz="1500" b="1" kern="1200" dirty="0">
              <a:latin typeface="Microsoft YaHei"/>
            </a:rPr>
            <a:t>Gamma</a:t>
          </a:r>
          <a:endParaRPr lang="en-US" altLang="zh-CN" sz="1500" b="1" kern="1200" dirty="0">
            <a:latin typeface="Microsoft YaHei"/>
          </a:endParaRPr>
        </a:p>
      </dsp:txBody>
      <dsp:txXfrm>
        <a:off x="502436" y="2011979"/>
        <a:ext cx="2873027" cy="1723816"/>
      </dsp:txXfrm>
    </dsp:sp>
    <dsp:sp modelId="{AE11C942-433A-4ABF-8EF7-A088529058D7}">
      <dsp:nvSpPr>
        <dsp:cNvPr id="0" name=""/>
        <dsp:cNvSpPr/>
      </dsp:nvSpPr>
      <dsp:spPr>
        <a:xfrm>
          <a:off x="3662766" y="2011979"/>
          <a:ext cx="2873027" cy="172381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latin typeface="Microsoft YaHei"/>
            </a:rPr>
            <a:t>Epoch</a:t>
          </a:r>
        </a:p>
      </dsp:txBody>
      <dsp:txXfrm>
        <a:off x="3662766" y="2011979"/>
        <a:ext cx="2873027" cy="172381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9284B3-9E3E-4014-9A6D-7D3DDDDDEFE9}" type="datetimeFigureOut">
              <a:rPr lang="en-US" altLang="zh-CN"/>
              <a:t>10/21/2021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7628FE-4C70-45CD-BD7B-48EC05FDDC24}" type="slidenum">
              <a:rPr lang="en-US" altLang="zh-CN"/>
              <a:t>‹#›</a:t>
            </a:fld>
            <a:endParaRPr lang="zh-CN" altLang="en-US"/>
          </a:p>
        </p:txBody>
      </p:sp>
    </p:spTree>
    <p:extLst>
      <p:ext uri="{BB962C8B-B14F-4D97-AF65-F5344CB8AC3E}">
        <p14:creationId xmlns:p14="http://schemas.microsoft.com/office/powerpoint/2010/main" val="257424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    Introduction</a:t>
            </a:r>
            <a:endParaRPr lang="zh-CN"/>
          </a:p>
          <a:p>
            <a:r>
              <a:rPr lang="en-US" altLang="zh-CN">
                <a:ea typeface="等线"/>
              </a:rPr>
              <a:t>a.    Background</a:t>
            </a:r>
            <a:endParaRPr lang="zh-CN">
              <a:ea typeface="等线"/>
            </a:endParaRPr>
          </a:p>
          <a:p>
            <a:r>
              <a:rPr lang="en-US" altLang="zh-CN"/>
              <a:t>b.    Problem Statement</a:t>
            </a:r>
            <a:endParaRPr lang="zh-CN"/>
          </a:p>
          <a:p>
            <a:r>
              <a:rPr lang="en-US" altLang="zh-CN"/>
              <a:t>c.    Problem Elaboration</a:t>
            </a:r>
            <a:endParaRPr lang="zh-CN"/>
          </a:p>
          <a:p>
            <a:r>
              <a:rPr lang="en-US" altLang="zh-CN"/>
              <a:t>d.    Motivation</a:t>
            </a:r>
            <a:endParaRPr lang="zh-CN"/>
          </a:p>
          <a:p>
            <a:r>
              <a:rPr lang="en-US" altLang="zh-CN"/>
              <a:t>e.    Project Scope</a:t>
            </a:r>
            <a:endParaRPr lang="zh-CN"/>
          </a:p>
          <a:p>
            <a:r>
              <a:rPr lang="en-US" altLang="zh-CN"/>
              <a:t>2.    Literature Review</a:t>
            </a:r>
            <a:endParaRPr lang="zh-CN"/>
          </a:p>
          <a:p>
            <a:r>
              <a:rPr lang="en-US" altLang="zh-CN"/>
              <a:t>a.    Relevant Research</a:t>
            </a:r>
            <a:endParaRPr lang="zh-CN"/>
          </a:p>
          <a:p>
            <a:r>
              <a:rPr lang="en-US" altLang="zh-CN"/>
              <a:t>3.    Methodology</a:t>
            </a:r>
            <a:endParaRPr lang="zh-CN"/>
          </a:p>
          <a:p>
            <a:r>
              <a:rPr lang="en-US" altLang="zh-CN"/>
              <a:t>a.    Dataset Description</a:t>
            </a:r>
            <a:endParaRPr lang="zh-CN"/>
          </a:p>
          <a:p>
            <a:r>
              <a:rPr lang="en-US" altLang="zh-CN"/>
              <a:t>b.    Data Collection</a:t>
            </a:r>
            <a:endParaRPr lang="zh-CN"/>
          </a:p>
          <a:p>
            <a:r>
              <a:rPr lang="en-US" altLang="zh-CN">
                <a:ea typeface="等线"/>
              </a:rPr>
              <a:t>c.    Data Preprocessing</a:t>
            </a:r>
            <a:endParaRPr lang="zh-CN">
              <a:ea typeface="等线"/>
            </a:endParaRPr>
          </a:p>
          <a:p>
            <a:r>
              <a:rPr lang="en-US" altLang="zh-CN"/>
              <a:t>d.    Data Modeling &amp; Visualizations</a:t>
            </a:r>
            <a:endParaRPr lang="zh-CN"/>
          </a:p>
          <a:p>
            <a:r>
              <a:rPr lang="en-US" altLang="zh-CN"/>
              <a:t>4.    Results &amp; Analysis</a:t>
            </a:r>
            <a:endParaRPr lang="zh-CN"/>
          </a:p>
          <a:p>
            <a:r>
              <a:rPr lang="en-US" altLang="zh-CN"/>
              <a:t>5.    Conclusion</a:t>
            </a:r>
            <a:endParaRPr lang="zh-CN"/>
          </a:p>
          <a:p>
            <a:r>
              <a:rPr lang="en-US" altLang="zh-CN"/>
              <a:t>6.    References</a:t>
            </a:r>
            <a:endParaRPr lang="zh-CN"/>
          </a:p>
        </p:txBody>
      </p:sp>
      <p:sp>
        <p:nvSpPr>
          <p:cNvPr id="4" name="灯片编号占位符 3"/>
          <p:cNvSpPr>
            <a:spLocks noGrp="1"/>
          </p:cNvSpPr>
          <p:nvPr>
            <p:ph type="sldNum" sz="quarter" idx="5"/>
          </p:nvPr>
        </p:nvSpPr>
        <p:spPr/>
        <p:txBody>
          <a:bodyPr/>
          <a:lstStyle/>
          <a:p>
            <a:fld id="{727628FE-4C70-45CD-BD7B-48EC05FDDC24}" type="slidenum">
              <a:rPr lang="en-US" altLang="zh-CN"/>
              <a:t>2</a:t>
            </a:fld>
            <a:endParaRPr lang="zh-CN" altLang="en-US"/>
          </a:p>
        </p:txBody>
      </p:sp>
    </p:spTree>
    <p:extLst>
      <p:ext uri="{BB962C8B-B14F-4D97-AF65-F5344CB8AC3E}">
        <p14:creationId xmlns:p14="http://schemas.microsoft.com/office/powerpoint/2010/main" val="1780109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References 9-10</a:t>
            </a:r>
            <a:endParaRPr lang="zh-CN" altLang="en-US"/>
          </a:p>
        </p:txBody>
      </p:sp>
      <p:sp>
        <p:nvSpPr>
          <p:cNvPr id="4" name="灯片编号占位符 3"/>
          <p:cNvSpPr>
            <a:spLocks noGrp="1"/>
          </p:cNvSpPr>
          <p:nvPr>
            <p:ph type="sldNum" sz="quarter" idx="5"/>
          </p:nvPr>
        </p:nvSpPr>
        <p:spPr/>
        <p:txBody>
          <a:bodyPr/>
          <a:lstStyle/>
          <a:p>
            <a:fld id="{727628FE-4C70-45CD-BD7B-48EC05FDDC24}" type="slidenum">
              <a:rPr lang="en-US" altLang="zh-CN"/>
              <a:t>13</a:t>
            </a:fld>
            <a:endParaRPr lang="zh-CN" altLang="en-US"/>
          </a:p>
        </p:txBody>
      </p:sp>
    </p:spTree>
    <p:extLst>
      <p:ext uri="{BB962C8B-B14F-4D97-AF65-F5344CB8AC3E}">
        <p14:creationId xmlns:p14="http://schemas.microsoft.com/office/powerpoint/2010/main" val="3828064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a typeface="等线"/>
            </a:endParaRPr>
          </a:p>
        </p:txBody>
      </p:sp>
      <p:sp>
        <p:nvSpPr>
          <p:cNvPr id="4" name="灯片编号占位符 3"/>
          <p:cNvSpPr>
            <a:spLocks noGrp="1"/>
          </p:cNvSpPr>
          <p:nvPr>
            <p:ph type="sldNum" sz="quarter" idx="5"/>
          </p:nvPr>
        </p:nvSpPr>
        <p:spPr/>
        <p:txBody>
          <a:bodyPr/>
          <a:lstStyle/>
          <a:p>
            <a:fld id="{727628FE-4C70-45CD-BD7B-48EC05FDDC24}" type="slidenum">
              <a:rPr lang="en-US" altLang="zh-CN"/>
              <a:t>14</a:t>
            </a:fld>
            <a:endParaRPr lang="zh-CN" altLang="en-US"/>
          </a:p>
        </p:txBody>
      </p:sp>
    </p:spTree>
    <p:extLst>
      <p:ext uri="{BB962C8B-B14F-4D97-AF65-F5344CB8AC3E}">
        <p14:creationId xmlns:p14="http://schemas.microsoft.com/office/powerpoint/2010/main" val="3172768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spcBef>
                <a:spcPts val="1000"/>
              </a:spcBef>
            </a:pPr>
            <a:r>
              <a:rPr lang="en-US" altLang="zh-CN"/>
              <a:t>Future steps:</a:t>
            </a:r>
            <a:endParaRPr lang="zh-CN"/>
          </a:p>
          <a:p>
            <a:pPr lvl="1">
              <a:lnSpc>
                <a:spcPct val="120000"/>
              </a:lnSpc>
              <a:spcBef>
                <a:spcPts val="500"/>
              </a:spcBef>
              <a:buFont typeface="Arial"/>
              <a:buChar char="•"/>
            </a:pPr>
            <a:r>
              <a:rPr lang="en-US" altLang="zh-CN"/>
              <a:t>Other pre-trained models</a:t>
            </a:r>
          </a:p>
          <a:p>
            <a:pPr lvl="1">
              <a:lnSpc>
                <a:spcPct val="120000"/>
              </a:lnSpc>
              <a:spcBef>
                <a:spcPts val="500"/>
              </a:spcBef>
              <a:buFont typeface="Arial"/>
              <a:buChar char="•"/>
            </a:pPr>
            <a:r>
              <a:rPr lang="en-US" altLang="zh-CN"/>
              <a:t>Hyperparameter tuning</a:t>
            </a:r>
          </a:p>
          <a:p>
            <a:pPr lvl="1">
              <a:lnSpc>
                <a:spcPct val="120000"/>
              </a:lnSpc>
              <a:spcBef>
                <a:spcPts val="500"/>
              </a:spcBef>
              <a:buFont typeface="Arial"/>
              <a:buChar char="•"/>
            </a:pPr>
            <a:r>
              <a:rPr lang="en-US" altLang="zh-CN"/>
              <a:t>Imbalanced data</a:t>
            </a:r>
            <a:endParaRPr lang="zh-CN"/>
          </a:p>
        </p:txBody>
      </p:sp>
      <p:sp>
        <p:nvSpPr>
          <p:cNvPr id="4" name="灯片编号占位符 3"/>
          <p:cNvSpPr>
            <a:spLocks noGrp="1"/>
          </p:cNvSpPr>
          <p:nvPr>
            <p:ph type="sldNum" sz="quarter" idx="5"/>
          </p:nvPr>
        </p:nvSpPr>
        <p:spPr/>
        <p:txBody>
          <a:bodyPr/>
          <a:lstStyle/>
          <a:p>
            <a:fld id="{727628FE-4C70-45CD-BD7B-48EC05FDDC24}" type="slidenum">
              <a:rPr lang="en-US" altLang="zh-CN"/>
              <a:t>15</a:t>
            </a:fld>
            <a:endParaRPr lang="zh-CN" altLang="en-US"/>
          </a:p>
        </p:txBody>
      </p:sp>
    </p:spTree>
    <p:extLst>
      <p:ext uri="{BB962C8B-B14F-4D97-AF65-F5344CB8AC3E}">
        <p14:creationId xmlns:p14="http://schemas.microsoft.com/office/powerpoint/2010/main" val="2705237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Center for Disaster Philanthropy (CDP)</a:t>
            </a:r>
          </a:p>
          <a:p>
            <a:r>
              <a:rPr lang="en-US"/>
              <a:t>Reports of injured people, infrastructure damage, and missing people</a:t>
            </a:r>
          </a:p>
          <a:p>
            <a:r>
              <a:rPr lang="en-US" altLang="zh-CN">
                <a:ea typeface="等线"/>
              </a:rPr>
              <a:t>References 1-3</a:t>
            </a:r>
            <a:endParaRPr lang="en-US"/>
          </a:p>
        </p:txBody>
      </p:sp>
      <p:sp>
        <p:nvSpPr>
          <p:cNvPr id="4" name="灯片编号占位符 3"/>
          <p:cNvSpPr>
            <a:spLocks noGrp="1"/>
          </p:cNvSpPr>
          <p:nvPr>
            <p:ph type="sldNum" sz="quarter" idx="5"/>
          </p:nvPr>
        </p:nvSpPr>
        <p:spPr/>
        <p:txBody>
          <a:bodyPr/>
          <a:lstStyle/>
          <a:p>
            <a:fld id="{727628FE-4C70-45CD-BD7B-48EC05FDDC24}" type="slidenum">
              <a:rPr lang="en-US" altLang="zh-CN"/>
              <a:t>3</a:t>
            </a:fld>
            <a:endParaRPr lang="zh-CN" altLang="en-US"/>
          </a:p>
        </p:txBody>
      </p:sp>
    </p:spTree>
    <p:extLst>
      <p:ext uri="{BB962C8B-B14F-4D97-AF65-F5344CB8AC3E}">
        <p14:creationId xmlns:p14="http://schemas.microsoft.com/office/powerpoint/2010/main" val="162230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The more serious the disaster in the picture, the higher the emergency degree of rescue. The collected data has marked disaster categories and severity, and the model uses these as labels for training. The CNN model first identifies the type of disaster and then the urgency (degree of disaster).</a:t>
            </a:r>
            <a:endParaRPr lang="zh-CN">
              <a:ea typeface="等线"/>
            </a:endParaRPr>
          </a:p>
          <a:p>
            <a:endParaRPr lang="en-US" altLang="zh-CN" dirty="0">
              <a:ea typeface="等线"/>
            </a:endParaRPr>
          </a:p>
          <a:p>
            <a:r>
              <a:rPr lang="en-US" altLang="zh-CN">
                <a:ea typeface="等线"/>
              </a:rPr>
              <a:t>The model can be used for social media posted images with disasters tags. For example, when a city faces a flood, hundreds of rescue messages with flood photos may appear on social media within one minute. However, rescuers cannot go to these locations simultaneously. With this model for urgency classification, rescuers can prioritize those areas that have been severely affected and reduce casualties.</a:t>
            </a:r>
            <a:endParaRPr lang="zh-CN">
              <a:ea typeface="等线"/>
            </a:endParaRPr>
          </a:p>
        </p:txBody>
      </p:sp>
      <p:sp>
        <p:nvSpPr>
          <p:cNvPr id="4" name="灯片编号占位符 3"/>
          <p:cNvSpPr>
            <a:spLocks noGrp="1"/>
          </p:cNvSpPr>
          <p:nvPr>
            <p:ph type="sldNum" sz="quarter" idx="5"/>
          </p:nvPr>
        </p:nvSpPr>
        <p:spPr/>
        <p:txBody>
          <a:bodyPr/>
          <a:lstStyle/>
          <a:p>
            <a:fld id="{727628FE-4C70-45CD-BD7B-48EC05FDDC24}" type="slidenum">
              <a:rPr lang="en-US" altLang="zh-CN"/>
              <a:t>5</a:t>
            </a:fld>
            <a:endParaRPr lang="zh-CN" altLang="en-US"/>
          </a:p>
        </p:txBody>
      </p:sp>
    </p:spTree>
    <p:extLst>
      <p:ext uri="{BB962C8B-B14F-4D97-AF65-F5344CB8AC3E}">
        <p14:creationId xmlns:p14="http://schemas.microsoft.com/office/powerpoint/2010/main" val="2421858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References 4</a:t>
            </a:r>
            <a:endParaRPr lang="zh-CN"/>
          </a:p>
        </p:txBody>
      </p:sp>
      <p:sp>
        <p:nvSpPr>
          <p:cNvPr id="4" name="灯片编号占位符 3"/>
          <p:cNvSpPr>
            <a:spLocks noGrp="1"/>
          </p:cNvSpPr>
          <p:nvPr>
            <p:ph type="sldNum" sz="quarter" idx="5"/>
          </p:nvPr>
        </p:nvSpPr>
        <p:spPr/>
        <p:txBody>
          <a:bodyPr/>
          <a:lstStyle/>
          <a:p>
            <a:fld id="{727628FE-4C70-45CD-BD7B-48EC05FDDC24}" type="slidenum">
              <a:rPr lang="en-US" altLang="zh-CN"/>
              <a:t>6</a:t>
            </a:fld>
            <a:endParaRPr lang="zh-CN" altLang="en-US"/>
          </a:p>
        </p:txBody>
      </p:sp>
    </p:spTree>
    <p:extLst>
      <p:ext uri="{BB962C8B-B14F-4D97-AF65-F5344CB8AC3E}">
        <p14:creationId xmlns:p14="http://schemas.microsoft.com/office/powerpoint/2010/main" val="3349583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a typeface="等线"/>
            </a:endParaRPr>
          </a:p>
        </p:txBody>
      </p:sp>
      <p:sp>
        <p:nvSpPr>
          <p:cNvPr id="4" name="灯片编号占位符 3"/>
          <p:cNvSpPr>
            <a:spLocks noGrp="1"/>
          </p:cNvSpPr>
          <p:nvPr>
            <p:ph type="sldNum" sz="quarter" idx="5"/>
          </p:nvPr>
        </p:nvSpPr>
        <p:spPr/>
        <p:txBody>
          <a:bodyPr/>
          <a:lstStyle/>
          <a:p>
            <a:fld id="{727628FE-4C70-45CD-BD7B-48EC05FDDC24}" type="slidenum">
              <a:rPr lang="en-US" altLang="zh-CN"/>
              <a:t>7</a:t>
            </a:fld>
            <a:endParaRPr lang="zh-CN" altLang="en-US"/>
          </a:p>
        </p:txBody>
      </p:sp>
    </p:spTree>
    <p:extLst>
      <p:ext uri="{BB962C8B-B14F-4D97-AF65-F5344CB8AC3E}">
        <p14:creationId xmlns:p14="http://schemas.microsoft.com/office/powerpoint/2010/main" val="3464618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The first study indicates extensive research uses social media textual content but little focuses on images shared on social media due to the lack of labeled imagery data. To solve the issue, it introduces CrisisMMD datasets with three types of annotations: informativeness, humanitarian categories, and damage severity categories. The research also proves the dataset can fulfill several humanitarian use cases and tasks.</a:t>
            </a:r>
            <a:endParaRPr lang="zh-CN" altLang="en-US">
              <a:ea typeface="等线"/>
            </a:endParaRPr>
          </a:p>
          <a:p>
            <a:endParaRPr lang="en-US" altLang="zh-CN" dirty="0">
              <a:ea typeface="等线"/>
            </a:endParaRPr>
          </a:p>
          <a:p>
            <a:r>
              <a:rPr lang="en-US"/>
              <a:t>The second research informs that an automated system that detects and flags social media posts for disaster and crisis data is essential to efficiently direct relief resources because monitoring social media content becomes common among emergency responders. And it focuses on the second part of the automated systems, identifying infrastructure and environmental damage elements in posts.</a:t>
            </a:r>
          </a:p>
          <a:p>
            <a:endParaRPr lang="en-US" dirty="0">
              <a:ea typeface="等线"/>
            </a:endParaRPr>
          </a:p>
          <a:p>
            <a:r>
              <a:rPr lang="en-US"/>
              <a:t>The third study uses multimodal deep learning techniques to analyze the social media data for disaster response. It uses both text and image modalities of Twitter data to learn informative and humanitarian tasks, such as if a tweet contains informative content or shows affected individuals or infrastructure damage.</a:t>
            </a:r>
          </a:p>
          <a:p>
            <a:endParaRPr lang="en-US" dirty="0">
              <a:ea typeface="等线"/>
            </a:endParaRPr>
          </a:p>
          <a:p>
            <a:r>
              <a:rPr lang="en-US"/>
              <a:t>References 5-7</a:t>
            </a:r>
          </a:p>
          <a:p>
            <a:endParaRPr lang="en-US" altLang="zh-CN" dirty="0">
              <a:ea typeface="等线"/>
            </a:endParaRPr>
          </a:p>
        </p:txBody>
      </p:sp>
      <p:sp>
        <p:nvSpPr>
          <p:cNvPr id="4" name="灯片编号占位符 3"/>
          <p:cNvSpPr>
            <a:spLocks noGrp="1"/>
          </p:cNvSpPr>
          <p:nvPr>
            <p:ph type="sldNum" sz="quarter" idx="5"/>
          </p:nvPr>
        </p:nvSpPr>
        <p:spPr/>
        <p:txBody>
          <a:bodyPr/>
          <a:lstStyle/>
          <a:p>
            <a:fld id="{727628FE-4C70-45CD-BD7B-48EC05FDDC24}" type="slidenum">
              <a:rPr lang="en-US" altLang="zh-CN"/>
              <a:t>8</a:t>
            </a:fld>
            <a:endParaRPr lang="zh-CN" altLang="en-US"/>
          </a:p>
        </p:txBody>
      </p:sp>
    </p:spTree>
    <p:extLst>
      <p:ext uri="{BB962C8B-B14F-4D97-AF65-F5344CB8AC3E}">
        <p14:creationId xmlns:p14="http://schemas.microsoft.com/office/powerpoint/2010/main" val="2638643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References 8</a:t>
            </a:r>
          </a:p>
        </p:txBody>
      </p:sp>
      <p:sp>
        <p:nvSpPr>
          <p:cNvPr id="4" name="灯片编号占位符 3"/>
          <p:cNvSpPr>
            <a:spLocks noGrp="1"/>
          </p:cNvSpPr>
          <p:nvPr>
            <p:ph type="sldNum" sz="quarter" idx="5"/>
          </p:nvPr>
        </p:nvSpPr>
        <p:spPr/>
        <p:txBody>
          <a:bodyPr/>
          <a:lstStyle/>
          <a:p>
            <a:fld id="{727628FE-4C70-45CD-BD7B-48EC05FDDC24}" type="slidenum">
              <a:rPr lang="en-US" altLang="zh-CN"/>
              <a:t>9</a:t>
            </a:fld>
            <a:endParaRPr lang="zh-CN" altLang="en-US"/>
          </a:p>
        </p:txBody>
      </p:sp>
    </p:spTree>
    <p:extLst>
      <p:ext uri="{BB962C8B-B14F-4D97-AF65-F5344CB8AC3E}">
        <p14:creationId xmlns:p14="http://schemas.microsoft.com/office/powerpoint/2010/main" val="2305692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a typeface="等线"/>
            </a:endParaRPr>
          </a:p>
        </p:txBody>
      </p:sp>
      <p:sp>
        <p:nvSpPr>
          <p:cNvPr id="4" name="灯片编号占位符 3"/>
          <p:cNvSpPr>
            <a:spLocks noGrp="1"/>
          </p:cNvSpPr>
          <p:nvPr>
            <p:ph type="sldNum" sz="quarter" idx="5"/>
          </p:nvPr>
        </p:nvSpPr>
        <p:spPr/>
        <p:txBody>
          <a:bodyPr/>
          <a:lstStyle/>
          <a:p>
            <a:fld id="{727628FE-4C70-45CD-BD7B-48EC05FDDC24}" type="slidenum">
              <a:rPr lang="en-US" altLang="zh-CN"/>
              <a:t>11</a:t>
            </a:fld>
            <a:endParaRPr lang="zh-CN" altLang="en-US"/>
          </a:p>
        </p:txBody>
      </p:sp>
    </p:spTree>
    <p:extLst>
      <p:ext uri="{BB962C8B-B14F-4D97-AF65-F5344CB8AC3E}">
        <p14:creationId xmlns:p14="http://schemas.microsoft.com/office/powerpoint/2010/main" val="2088819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a typeface="等线"/>
            </a:endParaRPr>
          </a:p>
        </p:txBody>
      </p:sp>
      <p:sp>
        <p:nvSpPr>
          <p:cNvPr id="4" name="灯片编号占位符 3"/>
          <p:cNvSpPr>
            <a:spLocks noGrp="1"/>
          </p:cNvSpPr>
          <p:nvPr>
            <p:ph type="sldNum" sz="quarter" idx="5"/>
          </p:nvPr>
        </p:nvSpPr>
        <p:spPr/>
        <p:txBody>
          <a:bodyPr/>
          <a:lstStyle/>
          <a:p>
            <a:fld id="{727628FE-4C70-45CD-BD7B-48EC05FDDC24}" type="slidenum">
              <a:rPr lang="en-US" altLang="zh-CN"/>
              <a:t>12</a:t>
            </a:fld>
            <a:endParaRPr lang="zh-CN" altLang="en-US"/>
          </a:p>
        </p:txBody>
      </p:sp>
    </p:spTree>
    <p:extLst>
      <p:ext uri="{BB962C8B-B14F-4D97-AF65-F5344CB8AC3E}">
        <p14:creationId xmlns:p14="http://schemas.microsoft.com/office/powerpoint/2010/main" val="1997941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800" spc="41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10/21/2021</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071362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10/21/2021</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91025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10/21/2021</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004330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10/21/2021</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319816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10/21/2021</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809393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10/21/2021</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85492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10/21/2021</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579595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10/21/2021</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595349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10/21/2021</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770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10/21/2021</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845799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10/21/2021</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170262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lIns="109728" tIns="109728" rIns="109728" bIns="91440" anchor="t"/>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lIns="109728" tIns="109728" rIns="109728" bIns="91440" anchor="ctr"/>
          <a:lstStyle>
            <a:lvl1pPr algn="r">
              <a:defRPr sz="1050" spc="150">
                <a:solidFill>
                  <a:schemeClr val="tx1"/>
                </a:solidFill>
                <a:latin typeface="+mj-lt"/>
              </a:defRPr>
            </a:lvl1pPr>
          </a:lstStyle>
          <a:p>
            <a:fld id="{2F3E8B1C-86EF-43CF-8304-249481088644}" type="datetimeFigureOut">
              <a:rPr lang="en-US" smtClean="0"/>
              <a:pPr/>
              <a:t>10/21/2021</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lIns="109728" tIns="109728" rIns="109728" bIns="91440" anchor="ctr"/>
          <a:lstStyle>
            <a:lvl1pPr algn="l">
              <a:defRPr sz="1050" spc="1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lIns="109728" tIns="109728" rIns="109728" bIns="9144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975829"/>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1" r:id="rId6"/>
    <p:sldLayoutId id="2147483777" r:id="rId7"/>
    <p:sldLayoutId id="2147483778" r:id="rId8"/>
    <p:sldLayoutId id="2147483779" r:id="rId9"/>
    <p:sldLayoutId id="2147483780" r:id="rId10"/>
    <p:sldLayoutId id="2147483782" r:id="rId11"/>
  </p:sldLayoutIdLst>
  <p:txStyles>
    <p:titleStyle>
      <a:lvl1pPr algn="l" defTabSz="914400" rtl="0" eaLnBrk="1" latinLnBrk="0" hangingPunct="1">
        <a:lnSpc>
          <a:spcPct val="100000"/>
        </a:lnSpc>
        <a:spcBef>
          <a:spcPct val="0"/>
        </a:spcBef>
        <a:buNone/>
        <a:defRPr sz="4000" kern="1200" cap="none" spc="3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spc="18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spc="18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spc="18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spc="18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spc="18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crisisnlp.qcri.org/data/crisis_image_datasets_benchmarks/crisis_vision_benchmarks.tar.gz"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23.png"/><Relationship Id="rId4" Type="http://schemas.openxmlformats.org/officeDocument/2006/relationships/diagramLayout" Target="../diagrams/layout8.xml"/><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xml.rels><?xml version="1.0" encoding="UTF-8" standalone="yes"?>
<Relationships xmlns="http://schemas.openxmlformats.org/package/2006/relationships"><Relationship Id="rId8" Type="http://schemas.openxmlformats.org/officeDocument/2006/relationships/hyperlink" Target="https://arxiv.org/pdf/2004.11838v1.pdf" TargetMode="External"/><Relationship Id="rId3" Type="http://schemas.openxmlformats.org/officeDocument/2006/relationships/hyperlink" Target="https://www.fastcompany.com/3002837/sandy-became-sandy-emergency-services-got-social" TargetMode="External"/><Relationship Id="rId7" Type="http://schemas.openxmlformats.org/officeDocument/2006/relationships/hyperlink" Target="http://idl.iscram.org/files/husseinmouzannar/2018/2129_HusseinMouzannar_etal2018.pdf" TargetMode="External"/><Relationship Id="rId2" Type="http://schemas.openxmlformats.org/officeDocument/2006/relationships/hyperlink" Target="https://disasterphilanthropy.org/blog/other/what-were-watching-weekly-disaster-update/" TargetMode="External"/><Relationship Id="rId1" Type="http://schemas.openxmlformats.org/officeDocument/2006/relationships/slideLayout" Target="../slideLayouts/slideLayout2.xml"/><Relationship Id="rId6" Type="http://schemas.openxmlformats.org/officeDocument/2006/relationships/hyperlink" Target="https://arxiv.org/pdf/1805.00713v1.pdf" TargetMode="External"/><Relationship Id="rId11" Type="http://schemas.openxmlformats.org/officeDocument/2006/relationships/hyperlink" Target="https://blog.paperspace.com/popular-deep-learning-architectures-resnet-inceptionv3-squeezenet/" TargetMode="External"/><Relationship Id="rId5" Type="http://schemas.openxmlformats.org/officeDocument/2006/relationships/hyperlink" Target="https://en.wikipedia.org/wiki/2021_Henan_floods" TargetMode="External"/><Relationship Id="rId10" Type="http://schemas.openxmlformats.org/officeDocument/2006/relationships/hyperlink" Target="https://www.researchgate.net/figure/The-representation-of-model-architecture-image-for-ResNet-152-VGG-19-and-two-layered_fig2_322621180" TargetMode="External"/><Relationship Id="rId4" Type="http://schemas.openxmlformats.org/officeDocument/2006/relationships/hyperlink" Target="https://time.com/4921961/hurricane-harvey-twitter-facebook-social-media/" TargetMode="External"/><Relationship Id="rId9" Type="http://schemas.openxmlformats.org/officeDocument/2006/relationships/hyperlink" Target="https://crisisnlp.qcri.org/crisis-image-datasets-asonam20" TargetMode="Externa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sv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5BACF9A-0B73-4F6A-BDB5-50504F1515DF}"/>
              </a:ext>
            </a:extLst>
          </p:cNvPr>
          <p:cNvSpPr>
            <a:spLocks noGrp="1"/>
          </p:cNvSpPr>
          <p:nvPr>
            <p:ph type="ctrTitle"/>
          </p:nvPr>
        </p:nvSpPr>
        <p:spPr>
          <a:xfrm>
            <a:off x="5604552" y="871758"/>
            <a:ext cx="5825448" cy="3871143"/>
          </a:xfrm>
        </p:spPr>
        <p:txBody>
          <a:bodyPr>
            <a:normAutofit/>
          </a:bodyPr>
          <a:lstStyle/>
          <a:p>
            <a:pPr>
              <a:lnSpc>
                <a:spcPct val="90000"/>
              </a:lnSpc>
            </a:pPr>
            <a:r>
              <a:rPr lang="en-US" altLang="zh-CN" sz="4100">
                <a:ea typeface="+mj-lt"/>
                <a:cs typeface="+mj-lt"/>
              </a:rPr>
              <a:t>Disaster </a:t>
            </a:r>
            <a:r>
              <a:rPr lang="zh-CN" sz="4100">
                <a:ea typeface="+mj-lt"/>
                <a:cs typeface="+mj-lt"/>
              </a:rPr>
              <a:t>Da</a:t>
            </a:r>
            <a:r>
              <a:rPr lang="en-US" altLang="zh-CN" sz="4100">
                <a:ea typeface="+mj-lt"/>
                <a:cs typeface="+mj-lt"/>
              </a:rPr>
              <a:t>mage</a:t>
            </a:r>
            <a:r>
              <a:rPr lang="zh-CN" altLang="en-US" sz="4100">
                <a:ea typeface="+mj-lt"/>
                <a:cs typeface="+mj-lt"/>
              </a:rPr>
              <a:t> </a:t>
            </a:r>
            <a:br>
              <a:rPr lang="zh-CN" altLang="en-US" sz="4100">
                <a:ea typeface="+mj-lt"/>
                <a:cs typeface="+mj-lt"/>
              </a:rPr>
            </a:br>
            <a:r>
              <a:rPr lang="en-US" altLang="zh-CN" sz="4100">
                <a:ea typeface="+mj-lt"/>
                <a:cs typeface="+mj-lt"/>
              </a:rPr>
              <a:t>Ident</a:t>
            </a:r>
            <a:r>
              <a:rPr lang="zh-CN" sz="4100">
                <a:ea typeface="+mj-lt"/>
                <a:cs typeface="+mj-lt"/>
              </a:rPr>
              <a:t>ification</a:t>
            </a:r>
            <a:r>
              <a:rPr lang="zh-CN" altLang="en-US" sz="4100">
                <a:ea typeface="+mj-lt"/>
                <a:cs typeface="+mj-lt"/>
              </a:rPr>
              <a:t> </a:t>
            </a:r>
            <a:r>
              <a:rPr lang="zh-CN" sz="4100">
                <a:ea typeface="+mj-lt"/>
                <a:cs typeface="+mj-lt"/>
              </a:rPr>
              <a:t>in </a:t>
            </a:r>
            <a:r>
              <a:rPr lang="en-US" altLang="zh-CN" sz="4100">
                <a:ea typeface="+mj-lt"/>
                <a:cs typeface="+mj-lt"/>
              </a:rPr>
              <a:t>S</a:t>
            </a:r>
            <a:r>
              <a:rPr lang="zh-CN" sz="4100">
                <a:ea typeface="+mj-lt"/>
                <a:cs typeface="+mj-lt"/>
              </a:rPr>
              <a:t>ocial </a:t>
            </a:r>
            <a:r>
              <a:rPr lang="en-US" altLang="zh-CN" sz="4100">
                <a:ea typeface="+mj-lt"/>
                <a:cs typeface="+mj-lt"/>
              </a:rPr>
              <a:t>M</a:t>
            </a:r>
            <a:r>
              <a:rPr lang="zh-CN" sz="4100">
                <a:ea typeface="+mj-lt"/>
                <a:cs typeface="+mj-lt"/>
              </a:rPr>
              <a:t>edia </a:t>
            </a:r>
            <a:r>
              <a:rPr lang="en-US" altLang="zh-CN" sz="4100">
                <a:ea typeface="+mj-lt"/>
                <a:cs typeface="+mj-lt"/>
              </a:rPr>
              <a:t>P</a:t>
            </a:r>
            <a:r>
              <a:rPr lang="zh-CN" sz="4100">
                <a:ea typeface="+mj-lt"/>
                <a:cs typeface="+mj-lt"/>
              </a:rPr>
              <a:t>osts</a:t>
            </a:r>
            <a:endParaRPr lang="zh-CN" sz="4100">
              <a:ea typeface="Microsoft YaHei"/>
            </a:endParaRPr>
          </a:p>
        </p:txBody>
      </p:sp>
      <p:sp>
        <p:nvSpPr>
          <p:cNvPr id="3" name="副标题 2">
            <a:extLst>
              <a:ext uri="{FF2B5EF4-FFF2-40B4-BE49-F238E27FC236}">
                <a16:creationId xmlns:a16="http://schemas.microsoft.com/office/drawing/2014/main" id="{DC9AB4CE-480D-4129-9226-5861E41081BB}"/>
              </a:ext>
            </a:extLst>
          </p:cNvPr>
          <p:cNvSpPr>
            <a:spLocks noGrp="1"/>
          </p:cNvSpPr>
          <p:nvPr>
            <p:ph type="subTitle" idx="1"/>
          </p:nvPr>
        </p:nvSpPr>
        <p:spPr>
          <a:xfrm>
            <a:off x="5619964" y="4785543"/>
            <a:ext cx="5322013" cy="1005657"/>
          </a:xfrm>
        </p:spPr>
        <p:txBody>
          <a:bodyPr>
            <a:normAutofit/>
          </a:bodyPr>
          <a:lstStyle/>
          <a:p>
            <a:r>
              <a:rPr lang="zh-CN" sz="1900">
                <a:ea typeface="+mn-lt"/>
                <a:cs typeface="+mn-lt"/>
              </a:rPr>
              <a:t>DATS 6501 – Data Science Capstone </a:t>
            </a:r>
            <a:endParaRPr lang="zh-CN" sz="1900"/>
          </a:p>
          <a:p>
            <a:r>
              <a:rPr lang="zh-CN" sz="1900">
                <a:ea typeface="+mn-lt"/>
                <a:cs typeface="+mn-lt"/>
              </a:rPr>
              <a:t>Yuan Meng</a:t>
            </a:r>
            <a:endParaRPr lang="zh-CN" sz="1900"/>
          </a:p>
        </p:txBody>
      </p:sp>
      <p:pic>
        <p:nvPicPr>
          <p:cNvPr id="4" name="图片 4">
            <a:extLst>
              <a:ext uri="{FF2B5EF4-FFF2-40B4-BE49-F238E27FC236}">
                <a16:creationId xmlns:a16="http://schemas.microsoft.com/office/drawing/2014/main" id="{085D3A8E-3819-4B6C-B56E-3B3B21E68C87}"/>
              </a:ext>
            </a:extLst>
          </p:cNvPr>
          <p:cNvPicPr>
            <a:picLocks noChangeAspect="1"/>
          </p:cNvPicPr>
          <p:nvPr/>
        </p:nvPicPr>
        <p:blipFill rotWithShape="1">
          <a:blip r:embed="rId2"/>
          <a:srcRect l="32773" r="27227"/>
          <a:stretch/>
        </p:blipFill>
        <p:spPr>
          <a:xfrm>
            <a:off x="1" y="10"/>
            <a:ext cx="4876799" cy="6857989"/>
          </a:xfrm>
          <a:prstGeom prst="rect">
            <a:avLst/>
          </a:prstGeom>
        </p:spPr>
      </p:pic>
      <p:cxnSp>
        <p:nvCxnSpPr>
          <p:cNvPr id="47" name="Straight Connector 4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723900"/>
            <a:ext cx="57062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CF06E40-3ECB-4820-95B5-8A70B07D4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6134100"/>
            <a:ext cx="56681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742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Straight Connector 5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3" name="Rectangle 5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4076536-7B34-490F-944B-7EDD7D65D06B}"/>
              </a:ext>
            </a:extLst>
          </p:cNvPr>
          <p:cNvSpPr>
            <a:spLocks noGrp="1"/>
          </p:cNvSpPr>
          <p:nvPr>
            <p:ph type="title"/>
          </p:nvPr>
        </p:nvSpPr>
        <p:spPr>
          <a:xfrm>
            <a:off x="694111" y="909637"/>
            <a:ext cx="5933795" cy="1362073"/>
          </a:xfrm>
        </p:spPr>
        <p:txBody>
          <a:bodyPr vert="horz" lIns="91440" tIns="45720" rIns="91440" bIns="45720" rtlCol="0" anchor="t">
            <a:normAutofit/>
          </a:bodyPr>
          <a:lstStyle/>
          <a:p>
            <a:r>
              <a:rPr lang="en-US" altLang="zh-CN" sz="4000" kern="1200" spc="30" baseline="0">
                <a:ea typeface="+mj-lt"/>
                <a:cs typeface="+mj-lt"/>
              </a:rPr>
              <a:t>3. </a:t>
            </a:r>
            <a:r>
              <a:rPr lang="en-US" altLang="zh-CN" sz="4000" spc="30">
                <a:ea typeface="+mj-lt"/>
                <a:cs typeface="+mj-lt"/>
              </a:rPr>
              <a:t>Methodology-Dataset</a:t>
            </a:r>
            <a:r>
              <a:rPr lang="en-US" altLang="zh-CN" sz="4000" kern="1200" spc="30" baseline="0">
                <a:ea typeface="+mj-lt"/>
                <a:cs typeface="+mj-lt"/>
              </a:rPr>
              <a:t> Collection</a:t>
            </a:r>
            <a:endParaRPr lang="zh-CN" altLang="zh-CN"/>
          </a:p>
        </p:txBody>
      </p:sp>
      <p:cxnSp>
        <p:nvCxnSpPr>
          <p:cNvPr id="55" name="Straight Connector 59">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0EFBFD8F-58EA-4550-A207-6AD5C3ECD920}"/>
              </a:ext>
            </a:extLst>
          </p:cNvPr>
          <p:cNvSpPr>
            <a:spLocks noGrp="1"/>
          </p:cNvSpPr>
          <p:nvPr>
            <p:ph type="body" sz="half" idx="2"/>
          </p:nvPr>
        </p:nvSpPr>
        <p:spPr>
          <a:xfrm>
            <a:off x="694444" y="2846563"/>
            <a:ext cx="6041371" cy="3553109"/>
          </a:xfrm>
        </p:spPr>
        <p:txBody>
          <a:bodyPr vert="horz" lIns="91440" tIns="45720" rIns="91440" bIns="45720" rtlCol="0">
            <a:normAutofit/>
          </a:bodyPr>
          <a:lstStyle/>
          <a:p>
            <a:pPr indent="-228600">
              <a:buFont typeface="Arial" panose="020B0604020202020204" pitchFamily="34" charset="0"/>
              <a:buChar char="•"/>
            </a:pPr>
            <a:r>
              <a:rPr lang="en-US" altLang="zh-CN"/>
              <a:t>import os</a:t>
            </a:r>
          </a:p>
          <a:p>
            <a:pPr indent="-228600">
              <a:buFont typeface="Arial" panose="020B0604020202020204" pitchFamily="34" charset="0"/>
              <a:buChar char="•"/>
            </a:pPr>
            <a:r>
              <a:rPr lang="en-US" altLang="zh-CN"/>
              <a:t>if "crisis_vision_benchmarks" not in os.listdir():</a:t>
            </a:r>
          </a:p>
          <a:p>
            <a:pPr indent="-228600">
              <a:buFont typeface="Arial" panose="020B0604020202020204" pitchFamily="34" charset="0"/>
              <a:buChar char="•"/>
            </a:pPr>
            <a:r>
              <a:rPr lang="en-US" altLang="zh-CN"/>
              <a:t>os.system("wget </a:t>
            </a:r>
            <a:r>
              <a:rPr lang="en-US" altLang="zh-CN" dirty="0">
                <a:hlinkClick r:id="rId2"/>
              </a:rPr>
              <a:t>https://crisisnlp.qcri.org/data/crisis_image_datasets_benchmarks/crisis_vision_benchmarks.tar.gz</a:t>
            </a:r>
            <a:r>
              <a:rPr lang="en-US" altLang="zh-CN" dirty="0"/>
              <a:t>")</a:t>
            </a:r>
            <a:endParaRPr lang="en-US" altLang="zh-CN"/>
          </a:p>
          <a:p>
            <a:pPr indent="-228600">
              <a:buFont typeface="Arial" panose="020B0604020202020204" pitchFamily="34" charset="0"/>
              <a:buChar char="•"/>
            </a:pPr>
            <a:r>
              <a:rPr lang="en-US" altLang="zh-CN"/>
              <a:t>os.system("tar xf crisis_vision_benchmarks.tar.gz")</a:t>
            </a:r>
          </a:p>
          <a:p>
            <a:pPr indent="-228600">
              <a:buFont typeface="Arial" panose="020B0604020202020204" pitchFamily="34" charset="0"/>
              <a:buChar char="•"/>
            </a:pPr>
            <a:endParaRPr lang="en-US" altLang="zh-CN"/>
          </a:p>
        </p:txBody>
      </p:sp>
      <p:pic>
        <p:nvPicPr>
          <p:cNvPr id="31" name="图片 32" descr="Books on a shelf">
            <a:extLst>
              <a:ext uri="{FF2B5EF4-FFF2-40B4-BE49-F238E27FC236}">
                <a16:creationId xmlns:a16="http://schemas.microsoft.com/office/drawing/2014/main" id="{369C3D9E-EE86-40D8-BB28-4E7C1850A765}"/>
              </a:ext>
            </a:extLst>
          </p:cNvPr>
          <p:cNvPicPr>
            <a:picLocks noGrp="1" noChangeAspect="1"/>
          </p:cNvPicPr>
          <p:nvPr>
            <p:ph type="pic" idx="1"/>
          </p:nvPr>
        </p:nvPicPr>
        <p:blipFill rotWithShape="1">
          <a:blip r:embed="rId3"/>
          <a:srcRect l="26458" r="23324" b="-2"/>
          <a:stretch/>
        </p:blipFill>
        <p:spPr>
          <a:xfrm>
            <a:off x="7315200" y="715218"/>
            <a:ext cx="4076700" cy="5418871"/>
          </a:xfrm>
          <a:prstGeom prst="rect">
            <a:avLst/>
          </a:prstGeom>
        </p:spPr>
      </p:pic>
      <p:cxnSp>
        <p:nvCxnSpPr>
          <p:cNvPr id="57" name="Straight Connector 61">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45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a:xfrm>
            <a:off x="700088" y="909637"/>
            <a:ext cx="10684581" cy="1367717"/>
          </a:xfrm>
        </p:spPr>
        <p:txBody>
          <a:bodyPr>
            <a:normAutofit/>
          </a:bodyPr>
          <a:lstStyle/>
          <a:p>
            <a:r>
              <a:rPr lang="en-US" altLang="zh-CN">
                <a:ea typeface="+mj-lt"/>
                <a:cs typeface="+mj-lt"/>
              </a:rPr>
              <a:t>3.</a:t>
            </a:r>
            <a:r>
              <a:rPr lang="zh-CN" altLang="en-US" dirty="0">
                <a:ea typeface="+mj-lt"/>
                <a:cs typeface="+mj-lt"/>
              </a:rPr>
              <a:t> </a:t>
            </a:r>
            <a:r>
              <a:rPr lang="en-US" altLang="zh-CN">
                <a:ea typeface="+mj-lt"/>
                <a:cs typeface="+mj-lt"/>
              </a:rPr>
              <a:t>Me</a:t>
            </a:r>
            <a:r>
              <a:rPr lang="zh-CN">
                <a:ea typeface="+mj-lt"/>
                <a:cs typeface="+mj-lt"/>
              </a:rPr>
              <a:t>t</a:t>
            </a:r>
            <a:r>
              <a:rPr lang="en-US" altLang="zh-CN">
                <a:ea typeface="+mj-lt"/>
                <a:cs typeface="+mj-lt"/>
              </a:rPr>
              <a:t>hodology-</a:t>
            </a:r>
            <a:r>
              <a:rPr lang="en-US">
                <a:ea typeface="+mj-lt"/>
                <a:cs typeface="+mj-lt"/>
              </a:rPr>
              <a:t>Data </a:t>
            </a:r>
            <a:r>
              <a:rPr lang="en-US" dirty="0">
                <a:ea typeface="+mj-lt"/>
                <a:cs typeface="+mj-lt"/>
              </a:rPr>
              <a:t>Preprocessing</a:t>
            </a:r>
            <a:endParaRPr lang="en-US" altLang="zh-CN" dirty="0">
              <a:ea typeface="Microsoft YaHei"/>
            </a:endParaRPr>
          </a:p>
        </p:txBody>
      </p:sp>
      <p:cxnSp>
        <p:nvCxnSpPr>
          <p:cNvPr id="30" name="Straight Connector 28">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0">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内容占位符 2">
            <a:extLst>
              <a:ext uri="{FF2B5EF4-FFF2-40B4-BE49-F238E27FC236}">
                <a16:creationId xmlns:a16="http://schemas.microsoft.com/office/drawing/2014/main" id="{F198C2C0-36F9-4B49-A522-D3B59AB4F3FE}"/>
              </a:ext>
            </a:extLst>
          </p:cNvPr>
          <p:cNvGraphicFramePr>
            <a:graphicFrameLocks noGrp="1"/>
          </p:cNvGraphicFramePr>
          <p:nvPr>
            <p:ph idx="1"/>
          </p:nvPr>
        </p:nvGraphicFramePr>
        <p:xfrm>
          <a:off x="700088" y="2276474"/>
          <a:ext cx="6804626" cy="35531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05" name="组合 604">
            <a:extLst>
              <a:ext uri="{FF2B5EF4-FFF2-40B4-BE49-F238E27FC236}">
                <a16:creationId xmlns:a16="http://schemas.microsoft.com/office/drawing/2014/main" id="{A1300C6A-4EAF-4054-BD7C-DC0C980CBF50}"/>
              </a:ext>
            </a:extLst>
          </p:cNvPr>
          <p:cNvGrpSpPr/>
          <p:nvPr/>
        </p:nvGrpSpPr>
        <p:grpSpPr>
          <a:xfrm>
            <a:off x="8201377" y="2194936"/>
            <a:ext cx="2968977" cy="2972304"/>
            <a:chOff x="7919155" y="2070758"/>
            <a:chExt cx="2968977" cy="2972304"/>
          </a:xfrm>
        </p:grpSpPr>
        <p:pic>
          <p:nvPicPr>
            <p:cNvPr id="606" name="图片 605" descr="手机屏幕截图&#10;&#10;已自动生成说明">
              <a:extLst>
                <a:ext uri="{FF2B5EF4-FFF2-40B4-BE49-F238E27FC236}">
                  <a16:creationId xmlns:a16="http://schemas.microsoft.com/office/drawing/2014/main" id="{7CDAB311-8070-443F-8E9C-96CEA9235FB6}"/>
                </a:ext>
              </a:extLst>
            </p:cNvPr>
            <p:cNvPicPr>
              <a:picLocks noChangeAspect="1"/>
            </p:cNvPicPr>
            <p:nvPr/>
          </p:nvPicPr>
          <p:blipFill>
            <a:blip r:embed="rId8"/>
            <a:stretch>
              <a:fillRect/>
            </a:stretch>
          </p:blipFill>
          <p:spPr>
            <a:xfrm>
              <a:off x="8009466" y="2070758"/>
              <a:ext cx="2810933" cy="966703"/>
            </a:xfrm>
            <a:prstGeom prst="rect">
              <a:avLst/>
            </a:prstGeom>
          </p:spPr>
        </p:pic>
        <p:pic>
          <p:nvPicPr>
            <p:cNvPr id="607" name="图片 606" descr="人的照片上写着字&#10;&#10;已自动生成说明">
              <a:extLst>
                <a:ext uri="{FF2B5EF4-FFF2-40B4-BE49-F238E27FC236}">
                  <a16:creationId xmlns:a16="http://schemas.microsoft.com/office/drawing/2014/main" id="{B53DBB7A-F997-4A7A-998F-4F6A043DBE87}"/>
                </a:ext>
              </a:extLst>
            </p:cNvPr>
            <p:cNvPicPr>
              <a:picLocks noChangeAspect="1"/>
            </p:cNvPicPr>
            <p:nvPr/>
          </p:nvPicPr>
          <p:blipFill>
            <a:blip r:embed="rId9"/>
            <a:stretch>
              <a:fillRect/>
            </a:stretch>
          </p:blipFill>
          <p:spPr>
            <a:xfrm>
              <a:off x="7919155" y="3999335"/>
              <a:ext cx="2968976" cy="1043727"/>
            </a:xfrm>
            <a:prstGeom prst="rect">
              <a:avLst/>
            </a:prstGeom>
          </p:spPr>
        </p:pic>
        <p:pic>
          <p:nvPicPr>
            <p:cNvPr id="608" name="图片 607">
              <a:extLst>
                <a:ext uri="{FF2B5EF4-FFF2-40B4-BE49-F238E27FC236}">
                  <a16:creationId xmlns:a16="http://schemas.microsoft.com/office/drawing/2014/main" id="{1C1AE3BD-0259-4224-9F17-A0CCCB50E4E7}"/>
                </a:ext>
              </a:extLst>
            </p:cNvPr>
            <p:cNvPicPr>
              <a:picLocks noChangeAspect="1"/>
            </p:cNvPicPr>
            <p:nvPr/>
          </p:nvPicPr>
          <p:blipFill>
            <a:blip r:embed="rId10"/>
            <a:stretch>
              <a:fillRect/>
            </a:stretch>
          </p:blipFill>
          <p:spPr>
            <a:xfrm>
              <a:off x="8009466" y="3025598"/>
              <a:ext cx="2878666" cy="976136"/>
            </a:xfrm>
            <a:prstGeom prst="rect">
              <a:avLst/>
            </a:prstGeom>
          </p:spPr>
        </p:pic>
      </p:grpSp>
    </p:spTree>
    <p:extLst>
      <p:ext uri="{BB962C8B-B14F-4D97-AF65-F5344CB8AC3E}">
        <p14:creationId xmlns:p14="http://schemas.microsoft.com/office/powerpoint/2010/main" val="4274296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a:xfrm>
            <a:off x="700088" y="909637"/>
            <a:ext cx="10762448" cy="1367717"/>
          </a:xfrm>
        </p:spPr>
        <p:txBody>
          <a:bodyPr>
            <a:normAutofit/>
          </a:bodyPr>
          <a:lstStyle/>
          <a:p>
            <a:r>
              <a:rPr lang="en-US" altLang="zh-CN" dirty="0">
                <a:ea typeface="+mj-lt"/>
                <a:cs typeface="+mj-lt"/>
              </a:rPr>
              <a:t>3.</a:t>
            </a:r>
            <a:r>
              <a:rPr lang="zh-CN" altLang="en-US" dirty="0">
                <a:ea typeface="+mj-lt"/>
                <a:cs typeface="+mj-lt"/>
              </a:rPr>
              <a:t> </a:t>
            </a:r>
            <a:r>
              <a:rPr lang="en-US" altLang="zh-CN" dirty="0">
                <a:ea typeface="+mj-lt"/>
                <a:cs typeface="+mj-lt"/>
              </a:rPr>
              <a:t>Me</a:t>
            </a:r>
            <a:r>
              <a:rPr lang="zh-CN">
                <a:ea typeface="+mj-lt"/>
                <a:cs typeface="+mj-lt"/>
              </a:rPr>
              <a:t>t</a:t>
            </a:r>
            <a:r>
              <a:rPr lang="en-US" altLang="zh-CN" dirty="0" err="1">
                <a:ea typeface="+mj-lt"/>
                <a:cs typeface="+mj-lt"/>
              </a:rPr>
              <a:t>hodology</a:t>
            </a:r>
            <a:r>
              <a:rPr lang="en-US" altLang="zh-CN" dirty="0">
                <a:ea typeface="+mj-lt"/>
                <a:cs typeface="+mj-lt"/>
              </a:rPr>
              <a:t>-</a:t>
            </a:r>
            <a:r>
              <a:rPr lang="en-US" dirty="0">
                <a:ea typeface="+mj-lt"/>
                <a:cs typeface="+mj-lt"/>
              </a:rPr>
              <a:t>Data Modeling</a:t>
            </a:r>
            <a:endParaRPr lang="en-US" dirty="0">
              <a:ea typeface="Microsoft YaHei"/>
            </a:endParaRPr>
          </a:p>
        </p:txBody>
      </p:sp>
      <p:cxnSp>
        <p:nvCxnSpPr>
          <p:cNvPr id="30" name="Straight Connector 28">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0">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内容占位符 2">
            <a:extLst>
              <a:ext uri="{FF2B5EF4-FFF2-40B4-BE49-F238E27FC236}">
                <a16:creationId xmlns:a16="http://schemas.microsoft.com/office/drawing/2014/main" id="{F198C2C0-36F9-4B49-A522-D3B59AB4F3FE}"/>
              </a:ext>
            </a:extLst>
          </p:cNvPr>
          <p:cNvGraphicFramePr>
            <a:graphicFrameLocks noGrp="1"/>
          </p:cNvGraphicFramePr>
          <p:nvPr>
            <p:ph idx="1"/>
            <p:extLst>
              <p:ext uri="{D42A27DB-BD31-4B8C-83A1-F6EECF244321}">
                <p14:modId xmlns:p14="http://schemas.microsoft.com/office/powerpoint/2010/main" val="3380857681"/>
              </p:ext>
            </p:extLst>
          </p:nvPr>
        </p:nvGraphicFramePr>
        <p:xfrm>
          <a:off x="5016482" y="2016748"/>
          <a:ext cx="7038231" cy="3736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5" name="图示 35">
            <a:extLst>
              <a:ext uri="{FF2B5EF4-FFF2-40B4-BE49-F238E27FC236}">
                <a16:creationId xmlns:a16="http://schemas.microsoft.com/office/drawing/2014/main" id="{0AA00D6C-41E6-4B06-AB2C-B4CAD08BDE58}"/>
              </a:ext>
            </a:extLst>
          </p:cNvPr>
          <p:cNvGraphicFramePr/>
          <p:nvPr>
            <p:extLst>
              <p:ext uri="{D42A27DB-BD31-4B8C-83A1-F6EECF244321}">
                <p14:modId xmlns:p14="http://schemas.microsoft.com/office/powerpoint/2010/main" val="3242090946"/>
              </p:ext>
            </p:extLst>
          </p:nvPr>
        </p:nvGraphicFramePr>
        <p:xfrm>
          <a:off x="801511" y="2243667"/>
          <a:ext cx="4572000" cy="3657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89384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a:xfrm>
            <a:off x="700088" y="909637"/>
            <a:ext cx="10762448" cy="1367717"/>
          </a:xfrm>
        </p:spPr>
        <p:txBody>
          <a:bodyPr>
            <a:normAutofit/>
          </a:bodyPr>
          <a:lstStyle/>
          <a:p>
            <a:r>
              <a:rPr lang="en-US" altLang="zh-CN">
                <a:ea typeface="+mj-lt"/>
                <a:cs typeface="+mj-lt"/>
              </a:rPr>
              <a:t>3.</a:t>
            </a:r>
            <a:r>
              <a:rPr lang="zh-CN" altLang="en-US" dirty="0">
                <a:ea typeface="+mj-lt"/>
                <a:cs typeface="+mj-lt"/>
              </a:rPr>
              <a:t> </a:t>
            </a:r>
            <a:r>
              <a:rPr lang="en-US" altLang="zh-CN">
                <a:ea typeface="+mj-lt"/>
                <a:cs typeface="+mj-lt"/>
              </a:rPr>
              <a:t>Me</a:t>
            </a:r>
            <a:r>
              <a:rPr lang="zh-CN">
                <a:ea typeface="+mj-lt"/>
                <a:cs typeface="+mj-lt"/>
              </a:rPr>
              <a:t>t</a:t>
            </a:r>
            <a:r>
              <a:rPr lang="en-US" altLang="zh-CN">
                <a:ea typeface="+mj-lt"/>
                <a:cs typeface="+mj-lt"/>
              </a:rPr>
              <a:t>hodology-</a:t>
            </a:r>
            <a:r>
              <a:rPr lang="en-US">
                <a:ea typeface="+mj-lt"/>
                <a:cs typeface="+mj-lt"/>
              </a:rPr>
              <a:t>Mode</a:t>
            </a:r>
            <a:r>
              <a:rPr lang="en-US" altLang="zh-CN" dirty="0">
                <a:ea typeface="+mj-lt"/>
                <a:cs typeface="+mj-lt"/>
              </a:rPr>
              <a:t> </a:t>
            </a:r>
            <a:r>
              <a:rPr lang="en-US">
                <a:ea typeface="+mj-lt"/>
                <a:cs typeface="+mj-lt"/>
              </a:rPr>
              <a:t>Visualizations</a:t>
            </a:r>
            <a:endParaRPr lang="en-US" altLang="zh-CN">
              <a:ea typeface="Microsoft YaHei"/>
            </a:endParaRPr>
          </a:p>
        </p:txBody>
      </p:sp>
      <p:cxnSp>
        <p:nvCxnSpPr>
          <p:cNvPr id="30" name="Straight Connector 28">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0">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图片 17" descr="手机屏幕的截图&#10;&#10;已自动生成说明">
            <a:extLst>
              <a:ext uri="{FF2B5EF4-FFF2-40B4-BE49-F238E27FC236}">
                <a16:creationId xmlns:a16="http://schemas.microsoft.com/office/drawing/2014/main" id="{2277196C-2D0F-454F-9913-6B37FA35DE4C}"/>
              </a:ext>
            </a:extLst>
          </p:cNvPr>
          <p:cNvPicPr>
            <a:picLocks noChangeAspect="1"/>
          </p:cNvPicPr>
          <p:nvPr/>
        </p:nvPicPr>
        <p:blipFill rotWithShape="1">
          <a:blip r:embed="rId3"/>
          <a:srcRect r="33752" b="-60"/>
          <a:stretch/>
        </p:blipFill>
        <p:spPr>
          <a:xfrm>
            <a:off x="869244" y="1960694"/>
            <a:ext cx="2939137" cy="4152665"/>
          </a:xfrm>
          <a:prstGeom prst="rect">
            <a:avLst/>
          </a:prstGeom>
        </p:spPr>
      </p:pic>
      <p:sp>
        <p:nvSpPr>
          <p:cNvPr id="99" name="文本框 98">
            <a:extLst>
              <a:ext uri="{FF2B5EF4-FFF2-40B4-BE49-F238E27FC236}">
                <a16:creationId xmlns:a16="http://schemas.microsoft.com/office/drawing/2014/main" id="{187AAA43-F5BB-4471-A52B-26D47B74938A}"/>
              </a:ext>
            </a:extLst>
          </p:cNvPr>
          <p:cNvSpPr txBox="1"/>
          <p:nvPr/>
        </p:nvSpPr>
        <p:spPr>
          <a:xfrm>
            <a:off x="5469468" y="1958622"/>
            <a:ext cx="488808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a:ea typeface="+mn-lt"/>
                <a:cs typeface="+mn-lt"/>
              </a:rPr>
              <a:t>Residual</a:t>
            </a:r>
            <a:r>
              <a:rPr lang="zh-CN" dirty="0">
                <a:ea typeface="+mn-lt"/>
                <a:cs typeface="+mn-lt"/>
              </a:rPr>
              <a:t> </a:t>
            </a:r>
            <a:r>
              <a:rPr lang="en-US" altLang="zh-CN">
                <a:ea typeface="+mn-lt"/>
                <a:cs typeface="+mn-lt"/>
              </a:rPr>
              <a:t>mapping</a:t>
            </a:r>
            <a:endParaRPr lang="zh-CN">
              <a:ea typeface="+mn-lt"/>
              <a:cs typeface="+mn-lt"/>
            </a:endParaRPr>
          </a:p>
          <a:p>
            <a:pPr marL="742950" lvl="1" indent="-285750">
              <a:buFont typeface="Arial"/>
              <a:buChar char="•"/>
            </a:pPr>
            <a:r>
              <a:rPr lang="en-US" altLang="zh-CN">
                <a:ea typeface="+mn-lt"/>
                <a:cs typeface="+mn-lt"/>
              </a:rPr>
              <a:t>Fewer filters</a:t>
            </a:r>
            <a:endParaRPr lang="zh-CN">
              <a:ea typeface="+mn-lt"/>
              <a:cs typeface="+mn-lt"/>
            </a:endParaRPr>
          </a:p>
          <a:p>
            <a:pPr marL="742950" lvl="1" indent="-285750">
              <a:buFont typeface="Arial"/>
              <a:buChar char="•"/>
            </a:pPr>
            <a:r>
              <a:rPr lang="en-US" altLang="zh-CN">
                <a:ea typeface="+mn-lt"/>
                <a:cs typeface="+mn-lt"/>
              </a:rPr>
              <a:t>Lower complexity</a:t>
            </a:r>
            <a:endParaRPr lang="zh-CN">
              <a:ea typeface="+mn-lt"/>
              <a:cs typeface="+mn-lt"/>
            </a:endParaRPr>
          </a:p>
          <a:p>
            <a:pPr marL="742950" lvl="1" indent="-285750">
              <a:buFont typeface="Arial"/>
              <a:buChar char="•"/>
            </a:pPr>
            <a:r>
              <a:rPr lang="en-US" altLang="zh-CN">
                <a:ea typeface="+mn-lt"/>
                <a:cs typeface="+mn-lt"/>
              </a:rPr>
              <a:t>Shortcut connection</a:t>
            </a:r>
          </a:p>
          <a:p>
            <a:pPr marL="1200150" lvl="2" indent="-285750">
              <a:buFont typeface="Arial,Sans-Serif"/>
              <a:buChar char="•"/>
            </a:pPr>
            <a:r>
              <a:rPr lang="en-US">
                <a:ea typeface="+mn-lt"/>
                <a:cs typeface="+mn-lt"/>
              </a:rPr>
              <a:t>Network</a:t>
            </a:r>
          </a:p>
          <a:p>
            <a:pPr marL="1657350" lvl="3" indent="-285750">
              <a:buFont typeface="Arial,Sans-Serif"/>
              <a:buChar char="•"/>
            </a:pPr>
            <a:r>
              <a:rPr lang="en-US">
                <a:ea typeface="+mn-lt"/>
                <a:cs typeface="+mn-lt"/>
              </a:rPr>
              <a:t>Counterpart residual version</a:t>
            </a:r>
          </a:p>
          <a:p>
            <a:pPr marL="1200150" lvl="2" indent="-285750">
              <a:buFont typeface="Arial,Sans-Serif"/>
              <a:buChar char="•"/>
            </a:pPr>
            <a:r>
              <a:rPr lang="en-US">
                <a:ea typeface="+mn-lt"/>
                <a:cs typeface="+mn-lt"/>
              </a:rPr>
              <a:t>Identity mapping</a:t>
            </a:r>
          </a:p>
          <a:p>
            <a:pPr marL="1657350" lvl="3" indent="-285750">
              <a:buFont typeface="Arial,Sans-Serif"/>
              <a:buChar char="•"/>
            </a:pPr>
            <a:r>
              <a:rPr lang="en-US">
                <a:ea typeface="+mn-lt"/>
                <a:cs typeface="+mn-lt"/>
              </a:rPr>
              <a:t>Extra zero entries padded </a:t>
            </a:r>
          </a:p>
          <a:p>
            <a:pPr marL="1657350" lvl="3" indent="-285750">
              <a:buFont typeface="Arial,Sans-Serif"/>
              <a:buChar char="•"/>
            </a:pPr>
            <a:r>
              <a:rPr lang="en-US">
                <a:ea typeface="+mn-lt"/>
                <a:cs typeface="+mn-lt"/>
              </a:rPr>
              <a:t>Increasing dimensions</a:t>
            </a:r>
          </a:p>
          <a:p>
            <a:pPr marL="1200150" lvl="2" indent="-285750">
              <a:buFont typeface="Arial"/>
              <a:buChar char="•"/>
            </a:pPr>
            <a:r>
              <a:rPr lang="en-US">
                <a:ea typeface="+mn-lt"/>
                <a:cs typeface="+mn-lt"/>
              </a:rPr>
              <a:t>No additional parameter</a:t>
            </a:r>
            <a:endParaRPr lang="en-US" altLang="zh-CN" dirty="0">
              <a:ea typeface="+mn-lt"/>
              <a:cs typeface="+mn-lt"/>
            </a:endParaRPr>
          </a:p>
          <a:p>
            <a:pPr marL="1200150" lvl="2" indent="-285750">
              <a:buFont typeface="Arial"/>
              <a:buChar char="•"/>
            </a:pPr>
            <a:r>
              <a:rPr lang="en-US">
                <a:ea typeface="+mn-lt"/>
                <a:cs typeface="+mn-lt"/>
              </a:rPr>
              <a:t>F(x{w}+x)</a:t>
            </a:r>
            <a:endParaRPr lang="en-US" dirty="0">
              <a:ea typeface="+mn-lt"/>
              <a:cs typeface="+mn-lt"/>
            </a:endParaRPr>
          </a:p>
          <a:p>
            <a:pPr marL="1657350" lvl="3" indent="-285750">
              <a:buFont typeface="Arial"/>
              <a:buChar char="•"/>
            </a:pPr>
            <a:r>
              <a:rPr lang="en-US">
                <a:ea typeface="+mn-lt"/>
                <a:cs typeface="+mn-lt"/>
              </a:rPr>
              <a:t>Match dimensions</a:t>
            </a:r>
            <a:endParaRPr lang="en-US" dirty="0">
              <a:ea typeface="+mn-lt"/>
              <a:cs typeface="+mn-lt"/>
            </a:endParaRPr>
          </a:p>
          <a:p>
            <a:pPr marL="1657350" lvl="3" indent="-285750">
              <a:buFont typeface="Arial"/>
              <a:buChar char="•"/>
            </a:pPr>
            <a:r>
              <a:rPr lang="en-US">
                <a:ea typeface="+mn-lt"/>
                <a:cs typeface="+mn-lt"/>
              </a:rPr>
              <a:t>1×1 convolutions</a:t>
            </a:r>
            <a:endParaRPr lang="en-US" dirty="0">
              <a:ea typeface="+mn-lt"/>
              <a:cs typeface="+mn-lt"/>
            </a:endParaRPr>
          </a:p>
          <a:p>
            <a:pPr marL="1200150" lvl="2" indent="-285750">
              <a:buFont typeface="Arial"/>
              <a:buChar char="•"/>
            </a:pPr>
            <a:endParaRPr lang="en-US" dirty="0">
              <a:ea typeface="+mn-lt"/>
              <a:cs typeface="+mn-lt"/>
            </a:endParaRPr>
          </a:p>
        </p:txBody>
      </p:sp>
      <p:sp>
        <p:nvSpPr>
          <p:cNvPr id="100" name="文本框 99">
            <a:extLst>
              <a:ext uri="{FF2B5EF4-FFF2-40B4-BE49-F238E27FC236}">
                <a16:creationId xmlns:a16="http://schemas.microsoft.com/office/drawing/2014/main" id="{9E2C4733-A235-478A-B304-ED6A8A971FF7}"/>
              </a:ext>
            </a:extLst>
          </p:cNvPr>
          <p:cNvSpPr txBox="1"/>
          <p:nvPr/>
        </p:nvSpPr>
        <p:spPr>
          <a:xfrm>
            <a:off x="3702756" y="5921023"/>
            <a:ext cx="318346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000" i="1"/>
              <a:t>Figure from </a:t>
            </a:r>
            <a:r>
              <a:rPr lang="zh-CN" sz="1000" i="1">
                <a:ea typeface="+mn-lt"/>
                <a:cs typeface="+mn-lt"/>
              </a:rPr>
              <a:t>ResearchGate</a:t>
            </a:r>
            <a:endParaRPr lang="zh-CN" altLang="en-US" sz="1000" i="1"/>
          </a:p>
        </p:txBody>
      </p:sp>
    </p:spTree>
    <p:extLst>
      <p:ext uri="{BB962C8B-B14F-4D97-AF65-F5344CB8AC3E}">
        <p14:creationId xmlns:p14="http://schemas.microsoft.com/office/powerpoint/2010/main" val="1021497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a:xfrm>
            <a:off x="700088" y="909637"/>
            <a:ext cx="10762448" cy="1367717"/>
          </a:xfrm>
        </p:spPr>
        <p:txBody>
          <a:bodyPr>
            <a:normAutofit/>
          </a:bodyPr>
          <a:lstStyle/>
          <a:p>
            <a:r>
              <a:rPr lang="en-US" altLang="zh-CN">
                <a:ea typeface="Microsoft YaHei"/>
              </a:rPr>
              <a:t>4.</a:t>
            </a:r>
            <a:r>
              <a:rPr lang="en-US" altLang="zh-CN">
                <a:ea typeface="+mj-lt"/>
                <a:cs typeface="+mj-lt"/>
              </a:rPr>
              <a:t> </a:t>
            </a:r>
            <a:r>
              <a:rPr lang="en-US">
                <a:ea typeface="+mj-lt"/>
                <a:cs typeface="+mj-lt"/>
              </a:rPr>
              <a:t>Results &amp; Analysis</a:t>
            </a:r>
            <a:endParaRPr lang="en-US" altLang="zh-CN">
              <a:ea typeface="+mj-lt"/>
              <a:cs typeface="+mj-lt"/>
            </a:endParaRPr>
          </a:p>
        </p:txBody>
      </p:sp>
      <p:cxnSp>
        <p:nvCxnSpPr>
          <p:cNvPr id="30" name="Straight Connector 28">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0">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图片 17" descr="手机屏幕截图&#10;&#10;已自动生成说明">
            <a:extLst>
              <a:ext uri="{FF2B5EF4-FFF2-40B4-BE49-F238E27FC236}">
                <a16:creationId xmlns:a16="http://schemas.microsoft.com/office/drawing/2014/main" id="{ACE8DB54-FE41-4F12-9363-E26A366B5568}"/>
              </a:ext>
            </a:extLst>
          </p:cNvPr>
          <p:cNvPicPr>
            <a:picLocks noChangeAspect="1"/>
          </p:cNvPicPr>
          <p:nvPr/>
        </p:nvPicPr>
        <p:blipFill>
          <a:blip r:embed="rId3"/>
          <a:stretch>
            <a:fillRect/>
          </a:stretch>
        </p:blipFill>
        <p:spPr>
          <a:xfrm>
            <a:off x="4814711" y="2145826"/>
            <a:ext cx="2743200" cy="1279415"/>
          </a:xfrm>
          <a:prstGeom prst="rect">
            <a:avLst/>
          </a:prstGeom>
        </p:spPr>
      </p:pic>
      <p:pic>
        <p:nvPicPr>
          <p:cNvPr id="18" name="图片 18" descr="图形用户界面&#10;&#10;已自动生成说明">
            <a:extLst>
              <a:ext uri="{FF2B5EF4-FFF2-40B4-BE49-F238E27FC236}">
                <a16:creationId xmlns:a16="http://schemas.microsoft.com/office/drawing/2014/main" id="{0742A0D8-2175-408D-ACA2-9C3B064EBC91}"/>
              </a:ext>
            </a:extLst>
          </p:cNvPr>
          <p:cNvPicPr>
            <a:picLocks noChangeAspect="1"/>
          </p:cNvPicPr>
          <p:nvPr/>
        </p:nvPicPr>
        <p:blipFill>
          <a:blip r:embed="rId4"/>
          <a:stretch>
            <a:fillRect/>
          </a:stretch>
        </p:blipFill>
        <p:spPr>
          <a:xfrm>
            <a:off x="4814711" y="3603768"/>
            <a:ext cx="2743200" cy="2179178"/>
          </a:xfrm>
          <a:prstGeom prst="rect">
            <a:avLst/>
          </a:prstGeom>
        </p:spPr>
      </p:pic>
      <p:pic>
        <p:nvPicPr>
          <p:cNvPr id="19" name="图片 19" descr="表格&#10;&#10;已自动生成说明">
            <a:extLst>
              <a:ext uri="{FF2B5EF4-FFF2-40B4-BE49-F238E27FC236}">
                <a16:creationId xmlns:a16="http://schemas.microsoft.com/office/drawing/2014/main" id="{583E0EE0-A2F0-44B2-BA67-86E396F163BF}"/>
              </a:ext>
            </a:extLst>
          </p:cNvPr>
          <p:cNvPicPr>
            <a:picLocks noChangeAspect="1"/>
          </p:cNvPicPr>
          <p:nvPr/>
        </p:nvPicPr>
        <p:blipFill>
          <a:blip r:embed="rId5"/>
          <a:stretch>
            <a:fillRect/>
          </a:stretch>
        </p:blipFill>
        <p:spPr>
          <a:xfrm>
            <a:off x="8472311" y="2121994"/>
            <a:ext cx="2743200" cy="965835"/>
          </a:xfrm>
          <a:prstGeom prst="rect">
            <a:avLst/>
          </a:prstGeom>
        </p:spPr>
      </p:pic>
      <p:pic>
        <p:nvPicPr>
          <p:cNvPr id="20" name="图片 20" descr="图形用户界面, 应用程序&#10;&#10;已自动生成说明">
            <a:extLst>
              <a:ext uri="{FF2B5EF4-FFF2-40B4-BE49-F238E27FC236}">
                <a16:creationId xmlns:a16="http://schemas.microsoft.com/office/drawing/2014/main" id="{D99E864D-3672-4800-ADD0-2E13AAAB6873}"/>
              </a:ext>
            </a:extLst>
          </p:cNvPr>
          <p:cNvPicPr>
            <a:picLocks noChangeAspect="1"/>
          </p:cNvPicPr>
          <p:nvPr/>
        </p:nvPicPr>
        <p:blipFill>
          <a:blip r:embed="rId6"/>
          <a:stretch>
            <a:fillRect/>
          </a:stretch>
        </p:blipFill>
        <p:spPr>
          <a:xfrm>
            <a:off x="8470296" y="3490744"/>
            <a:ext cx="2743200" cy="2046398"/>
          </a:xfrm>
          <a:prstGeom prst="rect">
            <a:avLst/>
          </a:prstGeom>
        </p:spPr>
      </p:pic>
      <p:pic>
        <p:nvPicPr>
          <p:cNvPr id="21" name="图片 21" descr="文本&#10;&#10;已自动生成说明">
            <a:extLst>
              <a:ext uri="{FF2B5EF4-FFF2-40B4-BE49-F238E27FC236}">
                <a16:creationId xmlns:a16="http://schemas.microsoft.com/office/drawing/2014/main" id="{0461AFC8-225D-4319-87E1-FC615F9BC37C}"/>
              </a:ext>
            </a:extLst>
          </p:cNvPr>
          <p:cNvPicPr>
            <a:picLocks noChangeAspect="1"/>
          </p:cNvPicPr>
          <p:nvPr/>
        </p:nvPicPr>
        <p:blipFill>
          <a:blip r:embed="rId7"/>
          <a:stretch>
            <a:fillRect/>
          </a:stretch>
        </p:blipFill>
        <p:spPr>
          <a:xfrm>
            <a:off x="1190977" y="2057146"/>
            <a:ext cx="2743200" cy="1366463"/>
          </a:xfrm>
          <a:prstGeom prst="rect">
            <a:avLst/>
          </a:prstGeom>
        </p:spPr>
      </p:pic>
      <p:pic>
        <p:nvPicPr>
          <p:cNvPr id="22" name="图片 22" descr="文本, 信件&#10;&#10;已自动生成说明">
            <a:extLst>
              <a:ext uri="{FF2B5EF4-FFF2-40B4-BE49-F238E27FC236}">
                <a16:creationId xmlns:a16="http://schemas.microsoft.com/office/drawing/2014/main" id="{081C8D42-C618-49A9-BF83-BD6962CD4888}"/>
              </a:ext>
            </a:extLst>
          </p:cNvPr>
          <p:cNvPicPr>
            <a:picLocks noChangeAspect="1"/>
          </p:cNvPicPr>
          <p:nvPr/>
        </p:nvPicPr>
        <p:blipFill>
          <a:blip r:embed="rId8"/>
          <a:stretch>
            <a:fillRect/>
          </a:stretch>
        </p:blipFill>
        <p:spPr>
          <a:xfrm>
            <a:off x="1123245" y="3669790"/>
            <a:ext cx="2743200" cy="1866507"/>
          </a:xfrm>
          <a:prstGeom prst="rect">
            <a:avLst/>
          </a:prstGeom>
        </p:spPr>
      </p:pic>
    </p:spTree>
    <p:extLst>
      <p:ext uri="{BB962C8B-B14F-4D97-AF65-F5344CB8AC3E}">
        <p14:creationId xmlns:p14="http://schemas.microsoft.com/office/powerpoint/2010/main" val="2607155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a:xfrm>
            <a:off x="700087" y="909638"/>
            <a:ext cx="10691813" cy="1155618"/>
          </a:xfrm>
        </p:spPr>
        <p:txBody>
          <a:bodyPr>
            <a:normAutofit/>
          </a:bodyPr>
          <a:lstStyle/>
          <a:p>
            <a:r>
              <a:rPr lang="en-US" altLang="zh-CN">
                <a:ea typeface="+mj-lt"/>
                <a:cs typeface="+mj-lt"/>
              </a:rPr>
              <a:t>5. </a:t>
            </a:r>
            <a:r>
              <a:rPr lang="en-US">
                <a:ea typeface="+mj-lt"/>
                <a:cs typeface="+mj-lt"/>
              </a:rPr>
              <a:t>Conclusion</a:t>
            </a:r>
            <a:endParaRPr lang="zh-CN"/>
          </a:p>
        </p:txBody>
      </p:sp>
      <p:cxnSp>
        <p:nvCxnSpPr>
          <p:cNvPr id="18" name="Straight Connector 17">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内容占位符 2">
            <a:extLst>
              <a:ext uri="{FF2B5EF4-FFF2-40B4-BE49-F238E27FC236}">
                <a16:creationId xmlns:a16="http://schemas.microsoft.com/office/drawing/2014/main" id="{D8F0A74B-C92F-432F-A2A6-0B63059C74D7}"/>
              </a:ext>
            </a:extLst>
          </p:cNvPr>
          <p:cNvGraphicFramePr>
            <a:graphicFrameLocks noGrp="1"/>
          </p:cNvGraphicFramePr>
          <p:nvPr>
            <p:ph idx="1"/>
            <p:extLst>
              <p:ext uri="{D42A27DB-BD31-4B8C-83A1-F6EECF244321}">
                <p14:modId xmlns:p14="http://schemas.microsoft.com/office/powerpoint/2010/main" val="1804077224"/>
              </p:ext>
            </p:extLst>
          </p:nvPr>
        </p:nvGraphicFramePr>
        <p:xfrm>
          <a:off x="700088" y="2292350"/>
          <a:ext cx="10691812" cy="363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045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C827FF8-D207-4E80-A0A1-2CE1D607A6CA}"/>
              </a:ext>
            </a:extLst>
          </p:cNvPr>
          <p:cNvSpPr>
            <a:spLocks noGrp="1"/>
          </p:cNvSpPr>
          <p:nvPr>
            <p:ph type="title"/>
          </p:nvPr>
        </p:nvSpPr>
        <p:spPr>
          <a:xfrm>
            <a:off x="700635" y="922096"/>
            <a:ext cx="10691265" cy="1371030"/>
          </a:xfrm>
        </p:spPr>
        <p:txBody>
          <a:bodyPr>
            <a:normAutofit/>
          </a:bodyPr>
          <a:lstStyle/>
          <a:p>
            <a:r>
              <a:rPr lang="zh-CN" altLang="en-US">
                <a:ea typeface="Microsoft YaHei"/>
              </a:rPr>
              <a:t>References </a:t>
            </a:r>
            <a:endParaRPr lang="zh-CN" altLang="en-US"/>
          </a:p>
        </p:txBody>
      </p:sp>
      <p:cxnSp>
        <p:nvCxnSpPr>
          <p:cNvPr id="10" name="Straight Connector 9">
            <a:extLst>
              <a:ext uri="{FF2B5EF4-FFF2-40B4-BE49-F238E27FC236}">
                <a16:creationId xmlns:a16="http://schemas.microsoft.com/office/drawing/2014/main" id="{033715A5-8048-453E-A44A-0F17BBB481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8638"/>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29AB73D9-88C2-4546-9D04-6AF310EBC6C4}"/>
              </a:ext>
            </a:extLst>
          </p:cNvPr>
          <p:cNvSpPr>
            <a:spLocks noGrp="1"/>
          </p:cNvSpPr>
          <p:nvPr>
            <p:ph idx="1"/>
          </p:nvPr>
        </p:nvSpPr>
        <p:spPr>
          <a:xfrm>
            <a:off x="695324" y="2276474"/>
            <a:ext cx="10734675" cy="3943351"/>
          </a:xfrm>
        </p:spPr>
        <p:txBody>
          <a:bodyPr lIns="109728" tIns="109728" rIns="109728" bIns="91440" anchor="t">
            <a:normAutofit fontScale="92500" lnSpcReduction="20000"/>
          </a:bodyPr>
          <a:lstStyle/>
          <a:p>
            <a:pPr marL="457200" indent="-457200">
              <a:lnSpc>
                <a:spcPct val="110000"/>
              </a:lnSpc>
              <a:buAutoNum type="arabicPeriod"/>
            </a:pPr>
            <a:r>
              <a:rPr lang="zh-CN" sz="1000"/>
              <a:t>What We’re Watching: Weekly Disaster Update</a:t>
            </a:r>
            <a:r>
              <a:rPr lang="en-US" altLang="zh-CN" sz="1000"/>
              <a:t>, </a:t>
            </a:r>
            <a:r>
              <a:rPr lang="en-US" sz="1000" dirty="0">
                <a:ea typeface="+mn-lt"/>
                <a:cs typeface="+mn-lt"/>
                <a:hlinkClick r:id="rId2"/>
              </a:rPr>
              <a:t>https://disasterphilanthropy.org/blog/other/what-were-watching-weekly-disaster-update/</a:t>
            </a:r>
            <a:endParaRPr lang="zh-CN" altLang="en-US" sz="1000">
              <a:ea typeface="Microsoft YaHei"/>
            </a:endParaRPr>
          </a:p>
          <a:p>
            <a:pPr marL="457200" indent="-457200">
              <a:lnSpc>
                <a:spcPct val="110000"/>
              </a:lnSpc>
              <a:buAutoNum type="arabicPeriod"/>
            </a:pPr>
            <a:r>
              <a:rPr lang="en-US" sz="1000">
                <a:ea typeface="+mn-lt"/>
                <a:cs typeface="+mn-lt"/>
              </a:rPr>
              <a:t>As Sandy Became #Sandy, Emergency Services Got Social, </a:t>
            </a:r>
            <a:r>
              <a:rPr lang="en-US" sz="1000" dirty="0">
                <a:ea typeface="+mn-lt"/>
                <a:cs typeface="+mn-lt"/>
                <a:hlinkClick r:id="rId3"/>
              </a:rPr>
              <a:t>https://www.fastcompany.com/3002837/sandy-became-sandy-emergency-services-got-social</a:t>
            </a:r>
            <a:endParaRPr lang="en-US" sz="1000">
              <a:ea typeface="Microsoft YaHei"/>
            </a:endParaRPr>
          </a:p>
          <a:p>
            <a:pPr marL="457200" indent="-457200">
              <a:lnSpc>
                <a:spcPct val="110000"/>
              </a:lnSpc>
              <a:buAutoNum type="arabicPeriod"/>
            </a:pPr>
            <a:r>
              <a:rPr lang="en-US" sz="1000">
                <a:ea typeface="+mn-lt"/>
                <a:cs typeface="+mn-lt"/>
              </a:rPr>
              <a:t>'Please Send Help.' Hurricane Harvey Victims Turn to Twitter and Facebook, </a:t>
            </a:r>
            <a:r>
              <a:rPr lang="en-US" sz="1000" dirty="0">
                <a:ea typeface="+mn-lt"/>
                <a:cs typeface="+mn-lt"/>
                <a:hlinkClick r:id="rId4"/>
              </a:rPr>
              <a:t>https://time.com/4921961/hurricane-harvey-twitter-facebook-social-media/</a:t>
            </a:r>
            <a:endParaRPr lang="en-US" sz="1000">
              <a:ea typeface="+mn-lt"/>
              <a:cs typeface="+mn-lt"/>
            </a:endParaRPr>
          </a:p>
          <a:p>
            <a:pPr marL="457200" indent="-457200">
              <a:lnSpc>
                <a:spcPct val="110000"/>
              </a:lnSpc>
              <a:buAutoNum type="arabicPeriod"/>
            </a:pPr>
            <a:r>
              <a:rPr lang="en-US" sz="1000">
                <a:ea typeface="+mn-lt"/>
                <a:cs typeface="+mn-lt"/>
              </a:rPr>
              <a:t>Henan floods, </a:t>
            </a:r>
            <a:r>
              <a:rPr lang="en-US" sz="1000" dirty="0">
                <a:ea typeface="+mn-lt"/>
                <a:cs typeface="+mn-lt"/>
                <a:hlinkClick r:id="rId5"/>
              </a:rPr>
              <a:t>https://en.wikipedia.org/wiki/2021_Henan_floods</a:t>
            </a:r>
            <a:endParaRPr lang="en-US" sz="1000">
              <a:ea typeface="Microsoft YaHei"/>
            </a:endParaRPr>
          </a:p>
          <a:p>
            <a:pPr marL="457200" indent="-457200">
              <a:lnSpc>
                <a:spcPct val="110000"/>
              </a:lnSpc>
              <a:buAutoNum type="arabicPeriod"/>
            </a:pPr>
            <a:r>
              <a:rPr lang="en-US" sz="1000">
                <a:ea typeface="+mn-lt"/>
                <a:cs typeface="+mn-lt"/>
              </a:rPr>
              <a:t>CrisisMMD: Multimodal Twitter Datasets from Natural Disasters，</a:t>
            </a:r>
            <a:r>
              <a:rPr lang="en-US" sz="1000" dirty="0">
                <a:ea typeface="+mn-lt"/>
                <a:cs typeface="+mn-lt"/>
                <a:hlinkClick r:id="rId6"/>
              </a:rPr>
              <a:t>https://arxiv.org/pdf/1805.00713v1.pdf</a:t>
            </a:r>
            <a:endParaRPr lang="en-US" sz="1000">
              <a:ea typeface="Microsoft YaHei"/>
            </a:endParaRPr>
          </a:p>
          <a:p>
            <a:pPr marL="457200" indent="-457200">
              <a:lnSpc>
                <a:spcPct val="110000"/>
              </a:lnSpc>
              <a:buAutoNum type="arabicPeriod"/>
            </a:pPr>
            <a:r>
              <a:rPr lang="en-US" sz="1000">
                <a:ea typeface="+mn-lt"/>
                <a:cs typeface="+mn-lt"/>
              </a:rPr>
              <a:t>Damage Identification in Social Media Posts using Multimodal Deep Learning，</a:t>
            </a:r>
            <a:r>
              <a:rPr lang="en-US" sz="1000" dirty="0">
                <a:ea typeface="+mn-lt"/>
                <a:cs typeface="+mn-lt"/>
                <a:hlinkClick r:id="rId7"/>
              </a:rPr>
              <a:t>http://idl.iscram.org/files/husseinmouzannar/2018/2129_HusseinMouzannar_etal2018.pdf</a:t>
            </a:r>
            <a:endParaRPr lang="en-US" sz="1000">
              <a:ea typeface="+mn-lt"/>
              <a:cs typeface="+mn-lt"/>
            </a:endParaRPr>
          </a:p>
          <a:p>
            <a:pPr marL="457200" indent="-457200">
              <a:lnSpc>
                <a:spcPct val="110000"/>
              </a:lnSpc>
              <a:buAutoNum type="arabicPeriod"/>
            </a:pPr>
            <a:r>
              <a:rPr lang="en-US" sz="1000">
                <a:ea typeface="+mn-lt"/>
                <a:cs typeface="+mn-lt"/>
              </a:rPr>
              <a:t>Analysis of Social Media Data using Multimodal Deep Learning for Disaster Response，</a:t>
            </a:r>
            <a:r>
              <a:rPr lang="en-US" sz="1000" dirty="0">
                <a:ea typeface="+mn-lt"/>
                <a:cs typeface="+mn-lt"/>
                <a:hlinkClick r:id="rId8"/>
              </a:rPr>
              <a:t>https://arxiv.org/pdf/2004.11838v1.pdf</a:t>
            </a:r>
            <a:endParaRPr lang="en-US" sz="1000">
              <a:ea typeface="Microsoft YaHei"/>
            </a:endParaRPr>
          </a:p>
          <a:p>
            <a:pPr marL="457200" indent="-457200">
              <a:lnSpc>
                <a:spcPct val="110000"/>
              </a:lnSpc>
              <a:buAutoNum type="arabicPeriod"/>
            </a:pPr>
            <a:r>
              <a:rPr lang="en-US" sz="1000">
                <a:ea typeface="+mn-lt"/>
                <a:cs typeface="+mn-lt"/>
              </a:rPr>
              <a:t>Deep Learning Benchmarks and Datasets for Social Media Image Classification for Disaster Response, </a:t>
            </a:r>
            <a:r>
              <a:rPr lang="en-US" sz="1000" dirty="0">
                <a:ea typeface="+mn-lt"/>
                <a:cs typeface="+mn-lt"/>
                <a:hlinkClick r:id="rId9"/>
              </a:rPr>
              <a:t>https://crisisnlp.qcri.org/crisis-image-datasets-asonam20</a:t>
            </a:r>
            <a:endParaRPr lang="en-US" sz="1000">
              <a:ea typeface="Microsoft YaHei"/>
            </a:endParaRPr>
          </a:p>
          <a:p>
            <a:pPr marL="457200" indent="-457200">
              <a:lnSpc>
                <a:spcPct val="110000"/>
              </a:lnSpc>
              <a:buAutoNum type="arabicPeriod"/>
            </a:pPr>
            <a:r>
              <a:rPr lang="en-US" sz="1000">
                <a:ea typeface="+mn-lt"/>
                <a:cs typeface="+mn-lt"/>
              </a:rPr>
              <a:t>Deep neural networks show an equivalent and often superior performance to dermatologists in onychomycosis diagnosis: Automatic construction of onychomycosis datasets by region-based convolutional deep neural network - Scientific Figure on ResearchGate, </a:t>
            </a:r>
            <a:r>
              <a:rPr lang="en-US" sz="1000" dirty="0">
                <a:ea typeface="+mn-lt"/>
                <a:cs typeface="+mn-lt"/>
                <a:hlinkClick r:id="rId10"/>
              </a:rPr>
              <a:t>https://www.researchgate.net/figure/The-representation-of-model-architecture-image-for-ResNet-152-VGG-19-and-two-layered_fig2_322621180</a:t>
            </a:r>
            <a:endParaRPr lang="en-US" sz="1000" dirty="0">
              <a:ea typeface="Microsoft YaHei"/>
            </a:endParaRPr>
          </a:p>
          <a:p>
            <a:pPr marL="457200" indent="-457200">
              <a:lnSpc>
                <a:spcPct val="110000"/>
              </a:lnSpc>
              <a:buAutoNum type="arabicPeriod"/>
            </a:pPr>
            <a:r>
              <a:rPr lang="en-US" sz="1000">
                <a:ea typeface="+mn-lt"/>
                <a:cs typeface="+mn-lt"/>
              </a:rPr>
              <a:t>A Review of Popular Deep Learning Architectures: ResNet, InceptionV3, and SqueezeNet, </a:t>
            </a:r>
            <a:r>
              <a:rPr lang="en-US" sz="1000" dirty="0">
                <a:ea typeface="+mn-lt"/>
                <a:cs typeface="+mn-lt"/>
                <a:hlinkClick r:id="rId11"/>
              </a:rPr>
              <a:t>https://blog.paperspace.com/popular-deep-learning-architectures-resnet-inceptionv3-squeezenet/</a:t>
            </a:r>
            <a:endParaRPr lang="en-US" sz="1000" dirty="0">
              <a:ea typeface="Microsoft YaHei"/>
            </a:endParaRPr>
          </a:p>
          <a:p>
            <a:pPr marL="457200" indent="-457200">
              <a:lnSpc>
                <a:spcPct val="110000"/>
              </a:lnSpc>
              <a:buAutoNum type="arabicPeriod"/>
            </a:pPr>
            <a:endParaRPr lang="en-US" sz="1000" dirty="0">
              <a:ea typeface="Microsoft YaHei"/>
            </a:endParaRPr>
          </a:p>
          <a:p>
            <a:pPr marL="457200" indent="-457200">
              <a:lnSpc>
                <a:spcPct val="110000"/>
              </a:lnSpc>
              <a:buAutoNum type="arabicPeriod"/>
            </a:pPr>
            <a:endParaRPr lang="en-US" sz="1000" dirty="0">
              <a:ea typeface="Microsoft YaHei"/>
            </a:endParaRPr>
          </a:p>
          <a:p>
            <a:pPr marL="457200" indent="-457200">
              <a:lnSpc>
                <a:spcPct val="110000"/>
              </a:lnSpc>
              <a:buAutoNum type="arabicPeriod"/>
            </a:pPr>
            <a:endParaRPr lang="en-US" sz="1000" dirty="0">
              <a:ea typeface="Microsoft YaHei"/>
            </a:endParaRPr>
          </a:p>
          <a:p>
            <a:pPr marL="457200" indent="-457200">
              <a:buAutoNum type="arabicPeriod"/>
            </a:pPr>
            <a:endParaRPr lang="en-US" sz="1000" dirty="0">
              <a:ea typeface="Microsoft YaHei"/>
            </a:endParaRPr>
          </a:p>
          <a:p>
            <a:endParaRPr lang="en-US" sz="1000" dirty="0">
              <a:ea typeface="Microsoft YaHei"/>
            </a:endParaRPr>
          </a:p>
          <a:p>
            <a:pPr marL="457200" indent="-457200">
              <a:buAutoNum type="arabicPeriod"/>
            </a:pPr>
            <a:endParaRPr lang="en-US" altLang="zh-CN" dirty="0">
              <a:ea typeface="Microsoft YaHei"/>
            </a:endParaRPr>
          </a:p>
          <a:p>
            <a:pPr marL="457200" indent="-457200">
              <a:buAutoNum type="arabicPeriod"/>
            </a:pPr>
            <a:endParaRPr lang="zh-CN" altLang="en-US" dirty="0">
              <a:ea typeface="Microsoft YaHei"/>
            </a:endParaRPr>
          </a:p>
        </p:txBody>
      </p:sp>
    </p:spTree>
    <p:extLst>
      <p:ext uri="{BB962C8B-B14F-4D97-AF65-F5344CB8AC3E}">
        <p14:creationId xmlns:p14="http://schemas.microsoft.com/office/powerpoint/2010/main" val="2339488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EEFD7A3-3E73-46F5-BA3F-1E1B5D9B2C14}"/>
              </a:ext>
            </a:extLst>
          </p:cNvPr>
          <p:cNvSpPr>
            <a:spLocks noGrp="1"/>
          </p:cNvSpPr>
          <p:nvPr>
            <p:ph type="title"/>
          </p:nvPr>
        </p:nvSpPr>
        <p:spPr>
          <a:xfrm>
            <a:off x="695324" y="901701"/>
            <a:ext cx="3914776" cy="3977269"/>
          </a:xfrm>
        </p:spPr>
        <p:txBody>
          <a:bodyPr>
            <a:normAutofit/>
          </a:bodyPr>
          <a:lstStyle/>
          <a:p>
            <a:r>
              <a:rPr lang="zh-CN">
                <a:ea typeface="+mj-lt"/>
                <a:cs typeface="+mj-lt"/>
              </a:rPr>
              <a:t>Table of Contents</a:t>
            </a:r>
            <a:endParaRPr lang="zh-CN"/>
          </a:p>
        </p:txBody>
      </p:sp>
      <p:cxnSp>
        <p:nvCxnSpPr>
          <p:cNvPr id="14" name="Straight Connector 17">
            <a:extLst>
              <a:ext uri="{FF2B5EF4-FFF2-40B4-BE49-F238E27FC236}">
                <a16:creationId xmlns:a16="http://schemas.microsoft.com/office/drawing/2014/main" id="{4BFD5B9F-5FB6-467D-83D5-DF82F19073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524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6" name="图形 56" descr="打开的书">
            <a:extLst>
              <a:ext uri="{FF2B5EF4-FFF2-40B4-BE49-F238E27FC236}">
                <a16:creationId xmlns:a16="http://schemas.microsoft.com/office/drawing/2014/main" id="{603C25B6-AD76-47D5-BB0E-F87B778DF3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967" y="2595033"/>
            <a:ext cx="3429000" cy="3429000"/>
          </a:xfrm>
          <a:prstGeom prst="rect">
            <a:avLst/>
          </a:prstGeom>
        </p:spPr>
      </p:pic>
      <p:graphicFrame>
        <p:nvGraphicFramePr>
          <p:cNvPr id="193" name="内容占位符 2">
            <a:extLst>
              <a:ext uri="{FF2B5EF4-FFF2-40B4-BE49-F238E27FC236}">
                <a16:creationId xmlns:a16="http://schemas.microsoft.com/office/drawing/2014/main" id="{C7C83B83-B364-4DFE-8A0B-1FED9A51136B}"/>
              </a:ext>
            </a:extLst>
          </p:cNvPr>
          <p:cNvGraphicFramePr>
            <a:graphicFrameLocks noGrp="1"/>
          </p:cNvGraphicFramePr>
          <p:nvPr>
            <p:extLst>
              <p:ext uri="{D42A27DB-BD31-4B8C-83A1-F6EECF244321}">
                <p14:modId xmlns:p14="http://schemas.microsoft.com/office/powerpoint/2010/main" val="3910976006"/>
              </p:ext>
            </p:extLst>
          </p:nvPr>
        </p:nvGraphicFramePr>
        <p:xfrm>
          <a:off x="4611688" y="1074208"/>
          <a:ext cx="6590138" cy="4648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2829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46CA-3B2A-452A-98F6-54B1133ABD58}"/>
              </a:ext>
            </a:extLst>
          </p:cNvPr>
          <p:cNvSpPr>
            <a:spLocks noGrp="1"/>
          </p:cNvSpPr>
          <p:nvPr>
            <p:ph type="title"/>
          </p:nvPr>
        </p:nvSpPr>
        <p:spPr/>
        <p:txBody>
          <a:bodyPr/>
          <a:lstStyle/>
          <a:p>
            <a:r>
              <a:rPr lang="en-US" altLang="zh-CN">
                <a:ea typeface="+mj-lt"/>
                <a:cs typeface="+mj-lt"/>
              </a:rPr>
              <a:t>1</a:t>
            </a:r>
            <a:r>
              <a:rPr lang="zh-CN">
                <a:ea typeface="+mj-lt"/>
                <a:cs typeface="+mj-lt"/>
              </a:rPr>
              <a:t>. Introduction</a:t>
            </a:r>
            <a:r>
              <a:rPr lang="en-US" altLang="zh-CN">
                <a:ea typeface="+mj-lt"/>
                <a:cs typeface="+mj-lt"/>
              </a:rPr>
              <a:t>-</a:t>
            </a:r>
            <a:r>
              <a:rPr lang="zh-CN">
                <a:ea typeface="+mj-lt"/>
                <a:cs typeface="+mj-lt"/>
              </a:rPr>
              <a:t>Background</a:t>
            </a:r>
            <a:endParaRPr lang="zh-CN"/>
          </a:p>
        </p:txBody>
      </p:sp>
      <p:sp>
        <p:nvSpPr>
          <p:cNvPr id="3" name="内容占位符 2">
            <a:extLst>
              <a:ext uri="{FF2B5EF4-FFF2-40B4-BE49-F238E27FC236}">
                <a16:creationId xmlns:a16="http://schemas.microsoft.com/office/drawing/2014/main" id="{334CC734-3506-4DE9-B61C-79B18D7EA4AD}"/>
              </a:ext>
            </a:extLst>
          </p:cNvPr>
          <p:cNvSpPr>
            <a:spLocks noGrp="1"/>
          </p:cNvSpPr>
          <p:nvPr>
            <p:ph sz="half" idx="1"/>
          </p:nvPr>
        </p:nvSpPr>
        <p:spPr>
          <a:xfrm>
            <a:off x="743193" y="1917326"/>
            <a:ext cx="5304417" cy="3844414"/>
          </a:xfrm>
        </p:spPr>
        <p:txBody>
          <a:bodyPr lIns="109728" tIns="109728" rIns="109728" bIns="91440" anchor="t"/>
          <a:lstStyle/>
          <a:p>
            <a:r>
              <a:rPr lang="zh-CN" altLang="en-US">
                <a:ea typeface="+mn-lt"/>
                <a:cs typeface="+mn-lt"/>
              </a:rPr>
              <a:t>Recently w</a:t>
            </a:r>
            <a:r>
              <a:rPr lang="zh-CN">
                <a:ea typeface="+mn-lt"/>
                <a:cs typeface="+mn-lt"/>
              </a:rPr>
              <a:t>or</a:t>
            </a:r>
            <a:r>
              <a:rPr lang="en-US" altLang="zh-CN">
                <a:ea typeface="+mn-lt"/>
                <a:cs typeface="+mn-lt"/>
              </a:rPr>
              <a:t>ldw</a:t>
            </a:r>
            <a:r>
              <a:rPr lang="zh-CN">
                <a:ea typeface="+mn-lt"/>
                <a:cs typeface="+mn-lt"/>
              </a:rPr>
              <a:t>i</a:t>
            </a:r>
            <a:r>
              <a:rPr lang="en-US" altLang="zh-CN">
                <a:ea typeface="+mn-lt"/>
                <a:cs typeface="+mn-lt"/>
              </a:rPr>
              <a:t>d</a:t>
            </a:r>
            <a:r>
              <a:rPr lang="zh-CN">
                <a:ea typeface="+mn-lt"/>
                <a:cs typeface="+mn-lt"/>
              </a:rPr>
              <a:t>e </a:t>
            </a:r>
            <a:r>
              <a:rPr lang="en-US">
                <a:ea typeface="+mn-lt"/>
                <a:cs typeface="+mn-lt"/>
              </a:rPr>
              <a:t>disasters (Woodall, 2021</a:t>
            </a:r>
            <a:r>
              <a:rPr lang="en-US" dirty="0">
                <a:ea typeface="+mn-lt"/>
                <a:cs typeface="+mn-lt"/>
              </a:rPr>
              <a:t>)</a:t>
            </a:r>
            <a:endParaRPr lang="zh-CN" altLang="en-US"/>
          </a:p>
          <a:p>
            <a:pPr lvl="1"/>
            <a:r>
              <a:rPr lang="en-US" b="1">
                <a:ea typeface="+mn-lt"/>
                <a:cs typeface="+mn-lt"/>
              </a:rPr>
              <a:t>Cyclone Kompasu (Maring)</a:t>
            </a:r>
            <a:endParaRPr lang="en-US">
              <a:ea typeface="+mn-lt"/>
              <a:cs typeface="+mn-lt"/>
            </a:endParaRPr>
          </a:p>
          <a:p>
            <a:pPr lvl="2"/>
            <a:r>
              <a:rPr lang="en-US">
                <a:ea typeface="+mn-lt"/>
                <a:cs typeface="+mn-lt"/>
              </a:rPr>
              <a:t>Philippines, Oct. 12</a:t>
            </a:r>
          </a:p>
          <a:p>
            <a:pPr lvl="2"/>
            <a:r>
              <a:rPr lang="en-US">
                <a:ea typeface="+mn-lt"/>
                <a:cs typeface="+mn-lt"/>
              </a:rPr>
              <a:t>19 people died, 13 missing </a:t>
            </a:r>
            <a:endParaRPr lang="en-US"/>
          </a:p>
          <a:p>
            <a:pPr lvl="1"/>
            <a:r>
              <a:rPr lang="en-US" b="1">
                <a:ea typeface="+mn-lt"/>
                <a:cs typeface="+mn-lt"/>
              </a:rPr>
              <a:t>Flooding</a:t>
            </a:r>
          </a:p>
          <a:p>
            <a:pPr lvl="2"/>
            <a:r>
              <a:rPr lang="en-US">
                <a:ea typeface="+mn-lt"/>
                <a:cs typeface="+mn-lt"/>
              </a:rPr>
              <a:t>China, since early October</a:t>
            </a:r>
            <a:endParaRPr lang="en-US"/>
          </a:p>
          <a:p>
            <a:pPr lvl="2"/>
            <a:r>
              <a:rPr lang="en-US">
                <a:ea typeface="+mn-lt"/>
                <a:cs typeface="+mn-lt"/>
              </a:rPr>
              <a:t>India, dozens of people died</a:t>
            </a:r>
            <a:endParaRPr lang="en-US" dirty="0">
              <a:ea typeface="+mn-lt"/>
              <a:cs typeface="+mn-lt"/>
            </a:endParaRPr>
          </a:p>
          <a:p>
            <a:pPr lvl="1"/>
            <a:r>
              <a:rPr lang="en-US" b="1">
                <a:ea typeface="+mn-lt"/>
                <a:cs typeface="+mn-lt"/>
              </a:rPr>
              <a:t>Earthquake</a:t>
            </a:r>
          </a:p>
          <a:p>
            <a:pPr lvl="2"/>
            <a:r>
              <a:rPr lang="en-US">
                <a:ea typeface="+mn-lt"/>
                <a:cs typeface="+mn-lt"/>
              </a:rPr>
              <a:t>Greece, Oct. 12, 6.3 magnitude</a:t>
            </a:r>
            <a:endParaRPr lang="en-US"/>
          </a:p>
          <a:p>
            <a:pPr lvl="2"/>
            <a:r>
              <a:rPr lang="en-US">
                <a:ea typeface="+mn-lt"/>
                <a:cs typeface="+mn-lt"/>
              </a:rPr>
              <a:t>Indonesia, 3 people died</a:t>
            </a:r>
            <a:endParaRPr lang="en-US"/>
          </a:p>
          <a:p>
            <a:pPr marL="914400" lvl="2" indent="0">
              <a:buNone/>
            </a:pPr>
            <a:endParaRPr lang="en-US" dirty="0">
              <a:ea typeface="+mn-lt"/>
              <a:cs typeface="+mn-lt"/>
            </a:endParaRPr>
          </a:p>
        </p:txBody>
      </p:sp>
      <p:sp>
        <p:nvSpPr>
          <p:cNvPr id="4" name="内容占位符 3">
            <a:extLst>
              <a:ext uri="{FF2B5EF4-FFF2-40B4-BE49-F238E27FC236}">
                <a16:creationId xmlns:a16="http://schemas.microsoft.com/office/drawing/2014/main" id="{826EAC24-E4ED-43AA-BB61-C6B06DD783FC}"/>
              </a:ext>
            </a:extLst>
          </p:cNvPr>
          <p:cNvSpPr>
            <a:spLocks noGrp="1"/>
          </p:cNvSpPr>
          <p:nvPr>
            <p:ph sz="half" idx="2"/>
          </p:nvPr>
        </p:nvSpPr>
        <p:spPr>
          <a:xfrm>
            <a:off x="6183324" y="1917326"/>
            <a:ext cx="5738988" cy="3844414"/>
          </a:xfrm>
        </p:spPr>
        <p:txBody>
          <a:bodyPr lIns="109728" tIns="109728" rIns="109728" bIns="91440" anchor="t"/>
          <a:lstStyle/>
          <a:p>
            <a:r>
              <a:rPr lang="en-US">
                <a:ea typeface="+mn-lt"/>
                <a:cs typeface="+mn-lt"/>
              </a:rPr>
              <a:t>Social media contents: </a:t>
            </a:r>
            <a:endParaRPr lang="en-US" dirty="0">
              <a:ea typeface="+mn-lt"/>
              <a:cs typeface="+mn-lt"/>
            </a:endParaRPr>
          </a:p>
          <a:p>
            <a:pPr marL="0" indent="0">
              <a:buNone/>
            </a:pPr>
            <a:r>
              <a:rPr lang="en-US">
                <a:ea typeface="+mn-lt"/>
                <a:cs typeface="+mn-lt"/>
              </a:rPr>
              <a:t>   vital</a:t>
            </a:r>
            <a:r>
              <a:rPr lang="zh-CN" dirty="0">
                <a:ea typeface="+mn-lt"/>
                <a:cs typeface="+mn-lt"/>
              </a:rPr>
              <a:t> </a:t>
            </a:r>
            <a:r>
              <a:rPr lang="en-US">
                <a:ea typeface="+mn-lt"/>
                <a:cs typeface="+mn-lt"/>
              </a:rPr>
              <a:t>inf</a:t>
            </a:r>
            <a:r>
              <a:rPr lang="en-US" altLang="zh-CN">
                <a:ea typeface="+mn-lt"/>
                <a:cs typeface="+mn-lt"/>
              </a:rPr>
              <a:t>or</a:t>
            </a:r>
            <a:r>
              <a:rPr lang="en-US">
                <a:ea typeface="+mn-lt"/>
                <a:cs typeface="+mn-lt"/>
              </a:rPr>
              <a:t>m</a:t>
            </a:r>
            <a:r>
              <a:rPr lang="en-US" altLang="zh-CN">
                <a:ea typeface="+mn-lt"/>
                <a:cs typeface="+mn-lt"/>
              </a:rPr>
              <a:t>ati</a:t>
            </a:r>
            <a:r>
              <a:rPr lang="en-US">
                <a:ea typeface="+mn-lt"/>
                <a:cs typeface="+mn-lt"/>
              </a:rPr>
              <a:t>on</a:t>
            </a:r>
            <a:r>
              <a:rPr lang="zh-CN" dirty="0">
                <a:ea typeface="+mn-lt"/>
                <a:cs typeface="+mn-lt"/>
              </a:rPr>
              <a:t> </a:t>
            </a:r>
            <a:r>
              <a:rPr lang="en-US">
                <a:ea typeface="+mn-lt"/>
                <a:cs typeface="+mn-lt"/>
              </a:rPr>
              <a:t>sour</a:t>
            </a:r>
            <a:r>
              <a:rPr lang="en-US" altLang="zh-CN">
                <a:ea typeface="+mn-lt"/>
                <a:cs typeface="+mn-lt"/>
              </a:rPr>
              <a:t>ce</a:t>
            </a:r>
            <a:r>
              <a:rPr lang="en-US" dirty="0">
                <a:ea typeface="+mn-lt"/>
                <a:cs typeface="+mn-lt"/>
              </a:rPr>
              <a:t>s</a:t>
            </a:r>
            <a:r>
              <a:rPr lang="zh-CN" dirty="0">
                <a:ea typeface="+mn-lt"/>
                <a:cs typeface="+mn-lt"/>
              </a:rPr>
              <a:t> </a:t>
            </a:r>
            <a:endParaRPr lang="en-US" dirty="0">
              <a:ea typeface="+mn-lt"/>
              <a:cs typeface="+mn-lt"/>
            </a:endParaRPr>
          </a:p>
          <a:p>
            <a:pPr lvl="1"/>
            <a:r>
              <a:rPr lang="en-US">
                <a:ea typeface="+mn-lt"/>
                <a:cs typeface="+mn-lt"/>
              </a:rPr>
              <a:t>Hurricane Sandy (Baer, 2012)</a:t>
            </a:r>
          </a:p>
          <a:p>
            <a:pPr lvl="2"/>
            <a:r>
              <a:rPr lang="en-US">
                <a:ea typeface="+mn-lt"/>
                <a:cs typeface="+mn-lt"/>
              </a:rPr>
              <a:t>25 first aid personnel </a:t>
            </a:r>
          </a:p>
          <a:p>
            <a:pPr lvl="2"/>
            <a:r>
              <a:rPr lang="en-US">
                <a:ea typeface="+mn-lt"/>
                <a:cs typeface="+mn-lt"/>
              </a:rPr>
              <a:t>2.5 million posts</a:t>
            </a:r>
          </a:p>
          <a:p>
            <a:pPr lvl="1"/>
            <a:r>
              <a:rPr lang="en-US">
                <a:ea typeface="+mn-lt"/>
                <a:cs typeface="+mn-lt"/>
              </a:rPr>
              <a:t>Hurricane Harvey (Rhodan, 2017)</a:t>
            </a:r>
          </a:p>
          <a:p>
            <a:pPr lvl="2"/>
            <a:r>
              <a:rPr lang="en-US">
                <a:ea typeface="+mn-lt"/>
                <a:cs typeface="+mn-lt"/>
              </a:rPr>
              <a:t>rescue a woman tweeting for help</a:t>
            </a:r>
          </a:p>
          <a:p>
            <a:pPr lvl="2"/>
            <a:r>
              <a:rPr lang="en-US">
                <a:ea typeface="+mn-lt"/>
                <a:cs typeface="+mn-lt"/>
              </a:rPr>
              <a:t>911 not responding</a:t>
            </a:r>
            <a:endParaRPr lang="zh-CN">
              <a:ea typeface="+mn-lt"/>
              <a:cs typeface="+mn-lt"/>
            </a:endParaRPr>
          </a:p>
        </p:txBody>
      </p:sp>
    </p:spTree>
    <p:extLst>
      <p:ext uri="{BB962C8B-B14F-4D97-AF65-F5344CB8AC3E}">
        <p14:creationId xmlns:p14="http://schemas.microsoft.com/office/powerpoint/2010/main" val="4076026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p:txBody>
          <a:bodyPr/>
          <a:lstStyle/>
          <a:p>
            <a:r>
              <a:rPr lang="en-US" altLang="zh-CN">
                <a:ea typeface="+mj-lt"/>
                <a:cs typeface="+mj-lt"/>
              </a:rPr>
              <a:t>1</a:t>
            </a:r>
            <a:r>
              <a:rPr lang="zh-CN">
                <a:ea typeface="+mj-lt"/>
                <a:cs typeface="+mj-lt"/>
              </a:rPr>
              <a:t>. Introduction</a:t>
            </a:r>
            <a:r>
              <a:rPr lang="en-US" altLang="zh-CN">
                <a:ea typeface="+mj-lt"/>
                <a:cs typeface="+mj-lt"/>
              </a:rPr>
              <a:t>-</a:t>
            </a:r>
            <a:r>
              <a:rPr lang="en-US">
                <a:ea typeface="+mj-lt"/>
                <a:cs typeface="+mj-lt"/>
              </a:rPr>
              <a:t>Problem </a:t>
            </a:r>
            <a:r>
              <a:rPr lang="en-US" dirty="0">
                <a:ea typeface="+mj-lt"/>
                <a:cs typeface="+mj-lt"/>
              </a:rPr>
              <a:t>Statement</a:t>
            </a:r>
            <a:endParaRPr lang="zh-CN" dirty="0"/>
          </a:p>
        </p:txBody>
      </p:sp>
      <p:sp>
        <p:nvSpPr>
          <p:cNvPr id="3" name="内容占位符 2">
            <a:extLst>
              <a:ext uri="{FF2B5EF4-FFF2-40B4-BE49-F238E27FC236}">
                <a16:creationId xmlns:a16="http://schemas.microsoft.com/office/drawing/2014/main" id="{DF3AB62B-A22D-4445-9FB4-28D147E45CA4}"/>
              </a:ext>
            </a:extLst>
          </p:cNvPr>
          <p:cNvSpPr>
            <a:spLocks noGrp="1"/>
          </p:cNvSpPr>
          <p:nvPr>
            <p:ph idx="1"/>
          </p:nvPr>
        </p:nvSpPr>
        <p:spPr/>
        <p:txBody>
          <a:bodyPr lIns="109728" tIns="109728" rIns="109728" bIns="91440" anchor="t"/>
          <a:lstStyle/>
          <a:p>
            <a:pPr marL="0" indent="0">
              <a:buNone/>
            </a:pPr>
            <a:r>
              <a:rPr lang="zh-CN" dirty="0">
                <a:ea typeface="+mn-lt"/>
                <a:cs typeface="+mn-lt"/>
              </a:rPr>
              <a:t>The rescue staffing cannot deal with all the dangers immediately when major disasters occur, so it is necessary to grade the situation according to the urgency. This project aims to build a convolutional neural </a:t>
            </a:r>
            <a:r>
              <a:rPr lang="zh-CN">
                <a:ea typeface="+mn-lt"/>
                <a:cs typeface="+mn-lt"/>
              </a:rPr>
              <a:t>network model to identify the pictures with disaster types</a:t>
            </a:r>
            <a:r>
              <a:rPr lang="zh-CN" dirty="0">
                <a:ea typeface="+mn-lt"/>
                <a:cs typeface="+mn-lt"/>
              </a:rPr>
              <a:t> and the </a:t>
            </a:r>
            <a:r>
              <a:rPr lang="zh-CN">
                <a:ea typeface="+mn-lt"/>
                <a:cs typeface="+mn-lt"/>
              </a:rPr>
              <a:t>degree of urgency to help rescuers arrange </a:t>
            </a:r>
            <a:r>
              <a:rPr lang="zh-CN" dirty="0">
                <a:ea typeface="+mn-lt"/>
                <a:cs typeface="+mn-lt"/>
              </a:rPr>
              <a:t>rescues reasonably.</a:t>
            </a:r>
            <a:endParaRPr lang="zh-CN" altLang="en-US" dirty="0">
              <a:ea typeface="Microsoft YaHei"/>
            </a:endParaRPr>
          </a:p>
        </p:txBody>
      </p:sp>
    </p:spTree>
    <p:extLst>
      <p:ext uri="{BB962C8B-B14F-4D97-AF65-F5344CB8AC3E}">
        <p14:creationId xmlns:p14="http://schemas.microsoft.com/office/powerpoint/2010/main" val="2005205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a:xfrm>
            <a:off x="700087" y="909638"/>
            <a:ext cx="10691813" cy="1155618"/>
          </a:xfrm>
        </p:spPr>
        <p:txBody>
          <a:bodyPr>
            <a:normAutofit/>
          </a:bodyPr>
          <a:lstStyle/>
          <a:p>
            <a:r>
              <a:rPr lang="en-US" altLang="zh-CN">
                <a:ea typeface="+mj-lt"/>
                <a:cs typeface="+mj-lt"/>
              </a:rPr>
              <a:t>1</a:t>
            </a:r>
            <a:r>
              <a:rPr lang="zh-CN">
                <a:ea typeface="+mj-lt"/>
                <a:cs typeface="+mj-lt"/>
              </a:rPr>
              <a:t>. Introduction</a:t>
            </a:r>
            <a:r>
              <a:rPr lang="en-US" altLang="zh-CN">
                <a:ea typeface="+mj-lt"/>
                <a:cs typeface="+mj-lt"/>
              </a:rPr>
              <a:t>-</a:t>
            </a:r>
            <a:r>
              <a:rPr lang="en-US">
                <a:ea typeface="+mj-lt"/>
                <a:cs typeface="+mj-lt"/>
              </a:rPr>
              <a:t>Problem Elaboration</a:t>
            </a:r>
            <a:r>
              <a:rPr lang="en-US" altLang="zh-CN"/>
              <a:t>t</a:t>
            </a:r>
            <a:endParaRPr lang="zh-CN" dirty="0"/>
          </a:p>
        </p:txBody>
      </p:sp>
      <p:cxnSp>
        <p:nvCxnSpPr>
          <p:cNvPr id="32" name="Straight Connector 31">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5" name="内容占位符 2">
            <a:extLst>
              <a:ext uri="{FF2B5EF4-FFF2-40B4-BE49-F238E27FC236}">
                <a16:creationId xmlns:a16="http://schemas.microsoft.com/office/drawing/2014/main" id="{F82DBD6C-FC64-4F9C-9A22-7CC8FE0DA466}"/>
              </a:ext>
            </a:extLst>
          </p:cNvPr>
          <p:cNvGraphicFramePr>
            <a:graphicFrameLocks noGrp="1"/>
          </p:cNvGraphicFramePr>
          <p:nvPr>
            <p:ph idx="1"/>
            <p:extLst>
              <p:ext uri="{D42A27DB-BD31-4B8C-83A1-F6EECF244321}">
                <p14:modId xmlns:p14="http://schemas.microsoft.com/office/powerpoint/2010/main" val="3909146428"/>
              </p:ext>
            </p:extLst>
          </p:nvPr>
        </p:nvGraphicFramePr>
        <p:xfrm>
          <a:off x="700088" y="2292350"/>
          <a:ext cx="10691812" cy="363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7140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p:txBody>
          <a:bodyPr/>
          <a:lstStyle/>
          <a:p>
            <a:r>
              <a:rPr lang="en-US" altLang="zh-CN">
                <a:ea typeface="+mj-lt"/>
                <a:cs typeface="+mj-lt"/>
              </a:rPr>
              <a:t>1</a:t>
            </a:r>
            <a:r>
              <a:rPr lang="zh-CN">
                <a:ea typeface="+mj-lt"/>
                <a:cs typeface="+mj-lt"/>
              </a:rPr>
              <a:t>. Introduction</a:t>
            </a:r>
            <a:r>
              <a:rPr lang="en-US" altLang="zh-CN">
                <a:ea typeface="+mj-lt"/>
                <a:cs typeface="+mj-lt"/>
              </a:rPr>
              <a:t>-</a:t>
            </a:r>
            <a:r>
              <a:rPr lang="en-US">
                <a:ea typeface="+mj-lt"/>
                <a:cs typeface="+mj-lt"/>
              </a:rPr>
              <a:t>Motivation</a:t>
            </a:r>
            <a:endParaRPr lang="zh-CN" dirty="0"/>
          </a:p>
        </p:txBody>
      </p:sp>
      <p:graphicFrame>
        <p:nvGraphicFramePr>
          <p:cNvPr id="7" name="内容占位符 2">
            <a:extLst>
              <a:ext uri="{FF2B5EF4-FFF2-40B4-BE49-F238E27FC236}">
                <a16:creationId xmlns:a16="http://schemas.microsoft.com/office/drawing/2014/main" id="{DEBDF292-388E-4E53-8813-5110B1DBA1EE}"/>
              </a:ext>
            </a:extLst>
          </p:cNvPr>
          <p:cNvGraphicFramePr>
            <a:graphicFrameLocks noGrp="1"/>
          </p:cNvGraphicFramePr>
          <p:nvPr>
            <p:ph idx="1"/>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2694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a:xfrm>
            <a:off x="700087" y="909638"/>
            <a:ext cx="10691813" cy="1155618"/>
          </a:xfrm>
        </p:spPr>
        <p:txBody>
          <a:bodyPr>
            <a:normAutofit/>
          </a:bodyPr>
          <a:lstStyle/>
          <a:p>
            <a:r>
              <a:rPr lang="en-US" altLang="zh-CN">
                <a:ea typeface="+mj-lt"/>
                <a:cs typeface="+mj-lt"/>
              </a:rPr>
              <a:t>1</a:t>
            </a:r>
            <a:r>
              <a:rPr lang="zh-CN">
                <a:ea typeface="+mj-lt"/>
                <a:cs typeface="+mj-lt"/>
              </a:rPr>
              <a:t>. Introduction</a:t>
            </a:r>
            <a:r>
              <a:rPr lang="en-US" altLang="zh-CN">
                <a:ea typeface="+mj-lt"/>
                <a:cs typeface="+mj-lt"/>
              </a:rPr>
              <a:t>-</a:t>
            </a:r>
            <a:r>
              <a:rPr lang="en-US">
                <a:ea typeface="+mj-lt"/>
                <a:cs typeface="+mj-lt"/>
              </a:rPr>
              <a:t>Project</a:t>
            </a:r>
            <a:r>
              <a:rPr lang="en-US" altLang="zh-CN" dirty="0">
                <a:ea typeface="+mj-lt"/>
                <a:cs typeface="+mj-lt"/>
              </a:rPr>
              <a:t> </a:t>
            </a:r>
            <a:r>
              <a:rPr lang="en-US">
                <a:ea typeface="+mj-lt"/>
                <a:cs typeface="+mj-lt"/>
              </a:rPr>
              <a:t>Scope</a:t>
            </a:r>
            <a:endParaRPr lang="zh-CN"/>
          </a:p>
        </p:txBody>
      </p:sp>
      <p:cxnSp>
        <p:nvCxnSpPr>
          <p:cNvPr id="59" name="Straight Connector 58">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5" name="内容占位符 2">
            <a:extLst>
              <a:ext uri="{FF2B5EF4-FFF2-40B4-BE49-F238E27FC236}">
                <a16:creationId xmlns:a16="http://schemas.microsoft.com/office/drawing/2014/main" id="{F82DBD6C-FC64-4F9C-9A22-7CC8FE0DA466}"/>
              </a:ext>
            </a:extLst>
          </p:cNvPr>
          <p:cNvGraphicFramePr>
            <a:graphicFrameLocks noGrp="1"/>
          </p:cNvGraphicFramePr>
          <p:nvPr>
            <p:ph idx="1"/>
            <p:extLst>
              <p:ext uri="{D42A27DB-BD31-4B8C-83A1-F6EECF244321}">
                <p14:modId xmlns:p14="http://schemas.microsoft.com/office/powerpoint/2010/main" val="320526308"/>
              </p:ext>
            </p:extLst>
          </p:nvPr>
        </p:nvGraphicFramePr>
        <p:xfrm>
          <a:off x="700088" y="2168172"/>
          <a:ext cx="10691812" cy="363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0199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a:xfrm>
            <a:off x="700087" y="909638"/>
            <a:ext cx="10691813" cy="1155618"/>
          </a:xfrm>
        </p:spPr>
        <p:txBody>
          <a:bodyPr>
            <a:normAutofit/>
          </a:bodyPr>
          <a:lstStyle/>
          <a:p>
            <a:r>
              <a:rPr lang="en-US" altLang="zh-CN">
                <a:ea typeface="+mj-lt"/>
                <a:cs typeface="+mj-lt"/>
              </a:rPr>
              <a:t>2</a:t>
            </a:r>
            <a:r>
              <a:rPr lang="zh-CN">
                <a:ea typeface="+mj-lt"/>
                <a:cs typeface="+mj-lt"/>
              </a:rPr>
              <a:t>.</a:t>
            </a:r>
            <a:r>
              <a:rPr lang="zh-CN" altLang="en-US" dirty="0">
                <a:ea typeface="+mj-lt"/>
                <a:cs typeface="+mj-lt"/>
              </a:rPr>
              <a:t> </a:t>
            </a:r>
            <a:r>
              <a:rPr lang="en-US" altLang="zh-CN">
                <a:ea typeface="+mj-lt"/>
                <a:cs typeface="+mj-lt"/>
              </a:rPr>
              <a:t>Li</a:t>
            </a:r>
            <a:r>
              <a:rPr lang="zh-CN">
                <a:ea typeface="+mj-lt"/>
                <a:cs typeface="+mj-lt"/>
              </a:rPr>
              <a:t>t</a:t>
            </a:r>
            <a:r>
              <a:rPr lang="en-US" altLang="zh-CN">
                <a:ea typeface="+mj-lt"/>
                <a:cs typeface="+mj-lt"/>
              </a:rPr>
              <a:t>e</a:t>
            </a:r>
            <a:r>
              <a:rPr lang="zh-CN">
                <a:ea typeface="+mj-lt"/>
                <a:cs typeface="+mj-lt"/>
              </a:rPr>
              <a:t>r</a:t>
            </a:r>
            <a:r>
              <a:rPr lang="en-US" altLang="zh-CN">
                <a:ea typeface="+mj-lt"/>
                <a:cs typeface="+mj-lt"/>
              </a:rPr>
              <a:t>a</a:t>
            </a:r>
            <a:r>
              <a:rPr lang="zh-CN">
                <a:ea typeface="+mj-lt"/>
                <a:cs typeface="+mj-lt"/>
              </a:rPr>
              <a:t>t</a:t>
            </a:r>
            <a:r>
              <a:rPr lang="en-US" altLang="zh-CN">
                <a:ea typeface="+mj-lt"/>
                <a:cs typeface="+mj-lt"/>
              </a:rPr>
              <a:t>ure</a:t>
            </a:r>
            <a:r>
              <a:rPr lang="zh-CN" altLang="en-US" dirty="0">
                <a:ea typeface="+mj-lt"/>
                <a:cs typeface="+mj-lt"/>
              </a:rPr>
              <a:t> </a:t>
            </a:r>
            <a:r>
              <a:rPr lang="en-US" altLang="zh-CN" dirty="0">
                <a:ea typeface="+mj-lt"/>
                <a:cs typeface="+mj-lt"/>
              </a:rPr>
              <a:t>Rev</a:t>
            </a:r>
            <a:r>
              <a:rPr lang="zh-CN" dirty="0">
                <a:ea typeface="+mj-lt"/>
                <a:cs typeface="+mj-lt"/>
              </a:rPr>
              <a:t>i</a:t>
            </a:r>
            <a:r>
              <a:rPr lang="en-US" altLang="zh-CN" dirty="0">
                <a:ea typeface="+mj-lt"/>
                <a:cs typeface="+mj-lt"/>
              </a:rPr>
              <a:t>ew</a:t>
            </a:r>
            <a:endParaRPr lang="zh-CN" dirty="0"/>
          </a:p>
        </p:txBody>
      </p:sp>
      <p:cxnSp>
        <p:nvCxnSpPr>
          <p:cNvPr id="29" name="Straight Connector 28">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内容占位符 2">
            <a:extLst>
              <a:ext uri="{FF2B5EF4-FFF2-40B4-BE49-F238E27FC236}">
                <a16:creationId xmlns:a16="http://schemas.microsoft.com/office/drawing/2014/main" id="{F198C2C0-36F9-4B49-A522-D3B59AB4F3FE}"/>
              </a:ext>
            </a:extLst>
          </p:cNvPr>
          <p:cNvGraphicFramePr>
            <a:graphicFrameLocks noGrp="1"/>
          </p:cNvGraphicFramePr>
          <p:nvPr>
            <p:ph idx="1"/>
            <p:extLst>
              <p:ext uri="{D42A27DB-BD31-4B8C-83A1-F6EECF244321}">
                <p14:modId xmlns:p14="http://schemas.microsoft.com/office/powerpoint/2010/main" val="559811988"/>
              </p:ext>
            </p:extLst>
          </p:nvPr>
        </p:nvGraphicFramePr>
        <p:xfrm>
          <a:off x="700088" y="2292350"/>
          <a:ext cx="10691812" cy="363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8331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1">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a:xfrm>
            <a:off x="733424" y="908048"/>
            <a:ext cx="10626019" cy="797264"/>
          </a:xfrm>
        </p:spPr>
        <p:txBody>
          <a:bodyPr>
            <a:normAutofit fontScale="90000"/>
          </a:bodyPr>
          <a:lstStyle/>
          <a:p>
            <a:r>
              <a:rPr lang="en-US">
                <a:ea typeface="+mj-lt"/>
                <a:cs typeface="+mj-lt"/>
              </a:rPr>
              <a:t>3</a:t>
            </a:r>
            <a:r>
              <a:rPr lang="zh-CN">
                <a:ea typeface="+mj-lt"/>
                <a:cs typeface="+mj-lt"/>
              </a:rPr>
              <a:t>. </a:t>
            </a:r>
            <a:r>
              <a:rPr lang="en-US" altLang="zh-CN">
                <a:ea typeface="+mj-lt"/>
                <a:cs typeface="+mj-lt"/>
              </a:rPr>
              <a:t>Me</a:t>
            </a:r>
            <a:r>
              <a:rPr lang="zh-CN">
                <a:ea typeface="+mj-lt"/>
                <a:cs typeface="+mj-lt"/>
              </a:rPr>
              <a:t>t</a:t>
            </a:r>
            <a:r>
              <a:rPr lang="en-US" altLang="zh-CN">
                <a:ea typeface="+mj-lt"/>
                <a:cs typeface="+mj-lt"/>
              </a:rPr>
              <a:t>h</a:t>
            </a:r>
            <a:r>
              <a:rPr lang="zh-CN">
                <a:ea typeface="+mj-lt"/>
                <a:cs typeface="+mj-lt"/>
              </a:rPr>
              <a:t>odo</a:t>
            </a:r>
            <a:r>
              <a:rPr lang="en-US" altLang="zh-CN">
                <a:ea typeface="+mj-lt"/>
                <a:cs typeface="+mj-lt"/>
              </a:rPr>
              <a:t>logy-Dataset </a:t>
            </a:r>
            <a:r>
              <a:rPr lang="en-US">
                <a:ea typeface="+mj-lt"/>
                <a:cs typeface="+mj-lt"/>
              </a:rPr>
              <a:t>Description</a:t>
            </a:r>
            <a:endParaRPr lang="en-US" altLang="zh-CN">
              <a:ea typeface="+mj-lt"/>
              <a:cs typeface="+mj-lt"/>
            </a:endParaRPr>
          </a:p>
          <a:p>
            <a:endParaRPr lang="en-US" altLang="zh-CN" sz="2200">
              <a:ea typeface="Microsoft YaHei"/>
            </a:endParaRPr>
          </a:p>
        </p:txBody>
      </p:sp>
      <p:cxnSp>
        <p:nvCxnSpPr>
          <p:cNvPr id="28" name="Straight Connector 13">
            <a:extLst>
              <a:ext uri="{FF2B5EF4-FFF2-40B4-BE49-F238E27FC236}">
                <a16:creationId xmlns:a16="http://schemas.microsoft.com/office/drawing/2014/main" id="{B75B4F83-6FDB-4998-8E11-31CE6E7040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15">
            <a:extLst>
              <a:ext uri="{FF2B5EF4-FFF2-40B4-BE49-F238E27FC236}">
                <a16:creationId xmlns:a16="http://schemas.microsoft.com/office/drawing/2014/main" id="{B0794B99-5B9D-4B94-9505-1EDED76CD6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82" name="图示 1882">
            <a:extLst>
              <a:ext uri="{FF2B5EF4-FFF2-40B4-BE49-F238E27FC236}">
                <a16:creationId xmlns:a16="http://schemas.microsoft.com/office/drawing/2014/main" id="{E64BA1CC-075E-4727-AADC-22BAE4E6C79A}"/>
              </a:ext>
            </a:extLst>
          </p:cNvPr>
          <p:cNvGraphicFramePr/>
          <p:nvPr>
            <p:extLst>
              <p:ext uri="{D42A27DB-BD31-4B8C-83A1-F6EECF244321}">
                <p14:modId xmlns:p14="http://schemas.microsoft.com/office/powerpoint/2010/main" val="2586904380"/>
              </p:ext>
            </p:extLst>
          </p:nvPr>
        </p:nvGraphicFramePr>
        <p:xfrm>
          <a:off x="800934" y="2212025"/>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44" name="内容占位符 2">
            <a:extLst>
              <a:ext uri="{FF2B5EF4-FFF2-40B4-BE49-F238E27FC236}">
                <a16:creationId xmlns:a16="http://schemas.microsoft.com/office/drawing/2014/main" id="{C79393F9-D711-417A-9302-8E71B451D4CB}"/>
              </a:ext>
            </a:extLst>
          </p:cNvPr>
          <p:cNvGraphicFramePr>
            <a:graphicFrameLocks noGrp="1"/>
          </p:cNvGraphicFramePr>
          <p:nvPr>
            <p:extLst>
              <p:ext uri="{D42A27DB-BD31-4B8C-83A1-F6EECF244321}">
                <p14:modId xmlns:p14="http://schemas.microsoft.com/office/powerpoint/2010/main" val="1612845228"/>
              </p:ext>
            </p:extLst>
          </p:nvPr>
        </p:nvGraphicFramePr>
        <p:xfrm>
          <a:off x="2970432" y="1937150"/>
          <a:ext cx="10014337" cy="42023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01374699"/>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Microsoft YaHei"/>
        <a:ea typeface=""/>
        <a:cs typeface=""/>
      </a:majorFont>
      <a:minorFont>
        <a:latin typeface="Microsoft YaHe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TC104033937[[fn=Vapor Trail]]</Template>
  <TotalTime>0</TotalTime>
  <Words>0</Words>
  <Application>Microsoft Office PowerPoint</Application>
  <PresentationFormat>宽屏</PresentationFormat>
  <Paragraphs>0</Paragraphs>
  <Slides>16</Slides>
  <Notes>12</Notes>
  <HiddenSlides>0</HiddenSlides>
  <MMClips>0</MMClips>
  <ScaleCrop>false</ScaleCrop>
  <HeadingPairs>
    <vt:vector size="4" baseType="variant">
      <vt:variant>
        <vt:lpstr>主题</vt:lpstr>
      </vt:variant>
      <vt:variant>
        <vt:i4>1</vt:i4>
      </vt:variant>
      <vt:variant>
        <vt:lpstr>幻灯片标题</vt:lpstr>
      </vt:variant>
      <vt:variant>
        <vt:i4>16</vt:i4>
      </vt:variant>
    </vt:vector>
  </HeadingPairs>
  <TitlesOfParts>
    <vt:vector size="17" baseType="lpstr">
      <vt:lpstr>ChronicleVTI</vt:lpstr>
      <vt:lpstr>Disaster Damage  Identification in Social Media Posts</vt:lpstr>
      <vt:lpstr>Table of Contents</vt:lpstr>
      <vt:lpstr>1. Introduction-Background</vt:lpstr>
      <vt:lpstr>1. Introduction-Problem Statement</vt:lpstr>
      <vt:lpstr>1. Introduction-Problem Elaborationt</vt:lpstr>
      <vt:lpstr>1. Introduction-Motivation</vt:lpstr>
      <vt:lpstr>1. Introduction-Project Scope</vt:lpstr>
      <vt:lpstr>2. Literature Review</vt:lpstr>
      <vt:lpstr>3. Methodology-Dataset Description </vt:lpstr>
      <vt:lpstr>3. Methodology-Dataset Collection</vt:lpstr>
      <vt:lpstr>3. Methodology-Data Preprocessing</vt:lpstr>
      <vt:lpstr>3. Methodology-Data Modeling</vt:lpstr>
      <vt:lpstr>3. Methodology-Mode Visualizations</vt:lpstr>
      <vt:lpstr>4. Results &amp; Analysis</vt:lpstr>
      <vt:lpstr>5. Conclusion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
  <cp:revision>1380</cp:revision>
  <dcterms:created xsi:type="dcterms:W3CDTF">2021-10-19T20:13:38Z</dcterms:created>
  <dcterms:modified xsi:type="dcterms:W3CDTF">2021-10-21T18:30:31Z</dcterms:modified>
</cp:coreProperties>
</file>